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  <p:sldMasterId id="2147483662" r:id="rId2"/>
  </p:sldMasterIdLst>
  <p:notesMasterIdLst>
    <p:notesMasterId r:id="rId13"/>
  </p:notesMasterIdLst>
  <p:sldIdLst>
    <p:sldId id="864" r:id="rId3"/>
    <p:sldId id="301" r:id="rId4"/>
    <p:sldId id="302" r:id="rId5"/>
    <p:sldId id="303" r:id="rId6"/>
    <p:sldId id="304" r:id="rId7"/>
    <p:sldId id="865" r:id="rId8"/>
    <p:sldId id="863" r:id="rId9"/>
    <p:sldId id="866" r:id="rId10"/>
    <p:sldId id="306" r:id="rId11"/>
    <p:sldId id="30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C9CC2"/>
    <a:srgbClr val="CF1B8F"/>
    <a:srgbClr val="EB4156"/>
    <a:srgbClr val="2D2B6E"/>
    <a:srgbClr val="5A89D2"/>
    <a:srgbClr val="211A53"/>
    <a:srgbClr val="C3F3CC"/>
    <a:srgbClr val="C2DDF0"/>
    <a:srgbClr val="64DCF4"/>
    <a:srgbClr val="AD89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6"/>
      </p:cViewPr>
      <p:guideLst>
        <p:guide orient="horz" pos="2160"/>
        <p:guide pos="3840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6A8E22B-42A4-4F28-A595-567F0FB01DFC}" type="doc">
      <dgm:prSet loTypeId="urn:microsoft.com/office/officeart/2005/8/layout/hList6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551BE86A-9BF5-43B0-9D9E-650DF2405F03}">
      <dgm:prSet phldrT="[Text]" custT="1"/>
      <dgm:spPr>
        <a:solidFill>
          <a:srgbClr val="E9ECB1"/>
        </a:solidFill>
      </dgm:spPr>
      <dgm:t>
        <a:bodyPr/>
        <a:lstStyle/>
        <a:p>
          <a:pPr algn="l">
            <a:buNone/>
          </a:pPr>
          <a:r>
            <a:rPr lang="en-US" sz="2400" b="1" u="sng" kern="1200" dirty="0">
              <a:solidFill>
                <a:srgbClr val="7030A0"/>
              </a:solidFill>
              <a:latin typeface="Candara" panose="020E0502030303020204" pitchFamily="34" charset="0"/>
            </a:rPr>
            <a:t>SAFETY</a:t>
          </a:r>
          <a:endParaRPr lang="en-GB" sz="2400" b="1" u="sng" kern="1200" dirty="0">
            <a:solidFill>
              <a:srgbClr val="7030A0"/>
            </a:solidFill>
            <a:latin typeface="Candara" panose="020E0502030303020204" pitchFamily="34" charset="0"/>
          </a:endParaRPr>
        </a:p>
      </dgm:t>
    </dgm:pt>
    <dgm:pt modelId="{FBD85A85-FA52-4CF8-B156-8BE503B0E59B}" type="parTrans" cxnId="{6633761D-0697-4504-87D8-240EE49EE9A6}">
      <dgm:prSet/>
      <dgm:spPr/>
      <dgm:t>
        <a:bodyPr/>
        <a:lstStyle/>
        <a:p>
          <a:endParaRPr lang="en-GB" b="1">
            <a:latin typeface="Bradley Hand ITC" panose="03070402050302030203" pitchFamily="66" charset="0"/>
          </a:endParaRPr>
        </a:p>
      </dgm:t>
    </dgm:pt>
    <dgm:pt modelId="{3D0DA3A7-18A9-4A3C-B88C-3B5B6A5D7112}" type="sibTrans" cxnId="{6633761D-0697-4504-87D8-240EE49EE9A6}">
      <dgm:prSet/>
      <dgm:spPr/>
      <dgm:t>
        <a:bodyPr/>
        <a:lstStyle/>
        <a:p>
          <a:endParaRPr lang="en-GB" b="1">
            <a:latin typeface="Bradley Hand ITC" panose="03070402050302030203" pitchFamily="66" charset="0"/>
          </a:endParaRPr>
        </a:p>
      </dgm:t>
    </dgm:pt>
    <dgm:pt modelId="{65934A05-3B6C-4044-A412-5FAFFC1DFCD2}">
      <dgm:prSet phldrT="[Text]" custT="1"/>
      <dgm:spPr>
        <a:solidFill>
          <a:srgbClr val="E9ECB1"/>
        </a:solidFill>
      </dgm:spPr>
      <dgm:t>
        <a:bodyPr/>
        <a:lstStyle/>
        <a:p>
          <a:pPr algn="l"/>
          <a:r>
            <a:rPr lang="pl-PL" sz="2200" b="1" kern="1200" dirty="0">
              <a:solidFill>
                <a:srgbClr val="CF1B8F"/>
              </a:solidFill>
              <a:latin typeface="Candara" panose="020E0502030303020204" pitchFamily="34" charset="0"/>
            </a:rPr>
            <a:t>Breatheable</a:t>
          </a:r>
          <a:r>
            <a:rPr lang="pl-PL" sz="2200" kern="1200" dirty="0">
              <a:solidFill>
                <a:schemeClr val="tx1"/>
              </a:solidFill>
              <a:latin typeface="Candara" panose="020E0502030303020204" pitchFamily="34" charset="0"/>
            </a:rPr>
            <a:t> outer layer provides air flow to the skin of the baby </a:t>
          </a:r>
          <a:r>
            <a:rPr lang="en-US" sz="2200" kern="1200" dirty="0">
              <a:solidFill>
                <a:schemeClr val="tx1"/>
              </a:solidFill>
              <a:latin typeface="Candara" panose="020E0502030303020204" pitchFamily="34" charset="0"/>
            </a:rPr>
            <a:t>and </a:t>
          </a:r>
          <a:r>
            <a:rPr lang="pl-PL" sz="2200" kern="1200" dirty="0">
              <a:solidFill>
                <a:schemeClr val="tx1"/>
              </a:solidFill>
              <a:latin typeface="Candara" panose="020E0502030303020204" pitchFamily="34" charset="0"/>
            </a:rPr>
            <a:t>prevents from </a:t>
          </a:r>
          <a:r>
            <a:rPr lang="en-US" sz="2200" kern="1200" dirty="0">
              <a:solidFill>
                <a:schemeClr val="tx1"/>
              </a:solidFill>
              <a:latin typeface="Candara" panose="020E0502030303020204" pitchFamily="34" charset="0"/>
            </a:rPr>
            <a:t>rashes and irritations</a:t>
          </a:r>
          <a:r>
            <a:rPr lang="pl-PL" sz="2200" kern="1200" dirty="0">
              <a:solidFill>
                <a:schemeClr val="tx1"/>
              </a:solidFill>
              <a:latin typeface="Candara" panose="020E0502030303020204" pitchFamily="34" charset="0"/>
            </a:rPr>
            <a:t> </a:t>
          </a:r>
          <a:endParaRPr lang="en-GB" sz="2200" b="0" kern="1200" dirty="0">
            <a:solidFill>
              <a:schemeClr val="tx1"/>
            </a:solidFill>
            <a:latin typeface="Calibri  "/>
          </a:endParaRPr>
        </a:p>
      </dgm:t>
    </dgm:pt>
    <dgm:pt modelId="{0B2C5288-95DF-4DE5-9264-FA2114D4C26C}" type="parTrans" cxnId="{95CB328C-572C-462D-9DC4-5840DC20CE2C}">
      <dgm:prSet/>
      <dgm:spPr/>
      <dgm:t>
        <a:bodyPr/>
        <a:lstStyle/>
        <a:p>
          <a:endParaRPr lang="en-GB" b="1">
            <a:latin typeface="Bradley Hand ITC" panose="03070402050302030203" pitchFamily="66" charset="0"/>
          </a:endParaRPr>
        </a:p>
      </dgm:t>
    </dgm:pt>
    <dgm:pt modelId="{73CB5ADB-58A4-4E98-AFEE-EBF9FB703271}" type="sibTrans" cxnId="{95CB328C-572C-462D-9DC4-5840DC20CE2C}">
      <dgm:prSet/>
      <dgm:spPr/>
      <dgm:t>
        <a:bodyPr/>
        <a:lstStyle/>
        <a:p>
          <a:endParaRPr lang="en-GB" b="1">
            <a:latin typeface="Bradley Hand ITC" panose="03070402050302030203" pitchFamily="66" charset="0"/>
          </a:endParaRPr>
        </a:p>
      </dgm:t>
    </dgm:pt>
    <dgm:pt modelId="{10295AB0-EE0A-4B11-A19D-E9B2E8A9AAF5}">
      <dgm:prSet phldrT="[Text]" custT="1"/>
      <dgm:spPr>
        <a:solidFill>
          <a:srgbClr val="D9D3DA"/>
        </a:solidFill>
      </dgm:spPr>
      <dgm:t>
        <a:bodyPr/>
        <a:lstStyle/>
        <a:p>
          <a:r>
            <a:rPr lang="en-GB" sz="2400" b="1" u="sng" kern="1200" dirty="0">
              <a:solidFill>
                <a:srgbClr val="7030A0"/>
              </a:solidFill>
              <a:latin typeface="Candara" panose="020E0502030303020204" pitchFamily="34" charset="0"/>
              <a:ea typeface="+mn-ea"/>
              <a:cs typeface="+mn-cs"/>
            </a:rPr>
            <a:t>PERFECT FIT</a:t>
          </a:r>
        </a:p>
      </dgm:t>
    </dgm:pt>
    <dgm:pt modelId="{A9906A68-668C-41A1-95E8-E2B939FB6F49}" type="parTrans" cxnId="{4CE38081-8A88-40B9-AB2C-051A03D3F4A4}">
      <dgm:prSet/>
      <dgm:spPr/>
      <dgm:t>
        <a:bodyPr/>
        <a:lstStyle/>
        <a:p>
          <a:endParaRPr lang="en-GB" b="1">
            <a:latin typeface="Bradley Hand ITC" panose="03070402050302030203" pitchFamily="66" charset="0"/>
          </a:endParaRPr>
        </a:p>
      </dgm:t>
    </dgm:pt>
    <dgm:pt modelId="{995C4E64-7FC4-4926-B0A2-203091703C7F}" type="sibTrans" cxnId="{4CE38081-8A88-40B9-AB2C-051A03D3F4A4}">
      <dgm:prSet/>
      <dgm:spPr/>
      <dgm:t>
        <a:bodyPr/>
        <a:lstStyle/>
        <a:p>
          <a:endParaRPr lang="en-GB" b="1">
            <a:latin typeface="Bradley Hand ITC" panose="03070402050302030203" pitchFamily="66" charset="0"/>
          </a:endParaRPr>
        </a:p>
      </dgm:t>
    </dgm:pt>
    <dgm:pt modelId="{7ED79769-2182-44FC-BF93-8A171C23233C}">
      <dgm:prSet phldrT="[Text]" custT="1"/>
      <dgm:spPr>
        <a:solidFill>
          <a:srgbClr val="D9D3DA"/>
        </a:solidFill>
      </dgm:spPr>
      <dgm:t>
        <a:bodyPr/>
        <a:lstStyle/>
        <a:p>
          <a:r>
            <a:rPr lang="pl-PL" sz="2200" b="1" kern="1200" dirty="0">
              <a:solidFill>
                <a:srgbClr val="CF1B8F"/>
              </a:solidFill>
              <a:latin typeface="Candara" panose="020E0502030303020204" pitchFamily="34" charset="0"/>
            </a:rPr>
            <a:t>Elastic velcro fasteners </a:t>
          </a:r>
          <a:r>
            <a:rPr lang="pl-PL" sz="2200" kern="1200" dirty="0">
              <a:solidFill>
                <a:schemeClr val="tx1"/>
              </a:solidFill>
              <a:latin typeface="Candara" panose="020E0502030303020204" pitchFamily="34" charset="0"/>
            </a:rPr>
            <a:t>provide appropriate fitting  to the body without causing compression on the tummy</a:t>
          </a:r>
          <a:endParaRPr lang="en-GB" sz="2200" b="0" kern="1200" dirty="0">
            <a:solidFill>
              <a:prstClr val="black"/>
            </a:solidFill>
            <a:latin typeface="Calibri  "/>
            <a:ea typeface="+mn-ea"/>
            <a:cs typeface="+mn-cs"/>
          </a:endParaRPr>
        </a:p>
      </dgm:t>
    </dgm:pt>
    <dgm:pt modelId="{4618019C-7720-4F95-8927-FBB427D55F7D}" type="parTrans" cxnId="{B89EC5AF-F8C4-4536-8F41-F1CFA778B300}">
      <dgm:prSet/>
      <dgm:spPr/>
      <dgm:t>
        <a:bodyPr/>
        <a:lstStyle/>
        <a:p>
          <a:endParaRPr lang="en-GB" b="1">
            <a:latin typeface="Bradley Hand ITC" panose="03070402050302030203" pitchFamily="66" charset="0"/>
          </a:endParaRPr>
        </a:p>
      </dgm:t>
    </dgm:pt>
    <dgm:pt modelId="{BC1C8E09-74D2-4D39-8BF4-178EDEEE49E4}" type="sibTrans" cxnId="{B89EC5AF-F8C4-4536-8F41-F1CFA778B300}">
      <dgm:prSet/>
      <dgm:spPr/>
      <dgm:t>
        <a:bodyPr/>
        <a:lstStyle/>
        <a:p>
          <a:endParaRPr lang="en-GB" b="1">
            <a:latin typeface="Bradley Hand ITC" panose="03070402050302030203" pitchFamily="66" charset="0"/>
          </a:endParaRPr>
        </a:p>
      </dgm:t>
    </dgm:pt>
    <dgm:pt modelId="{B2C522CD-BD80-4460-900F-7AD452E73BCE}">
      <dgm:prSet phldrT="[Text]" custT="1"/>
      <dgm:spPr>
        <a:solidFill>
          <a:srgbClr val="BABDE8"/>
        </a:solidFill>
      </dgm:spPr>
      <dgm:t>
        <a:bodyPr/>
        <a:lstStyle/>
        <a:p>
          <a:r>
            <a:rPr lang="en-GB" sz="2400" b="1" u="sng" kern="1200" dirty="0">
              <a:solidFill>
                <a:srgbClr val="7030A0"/>
              </a:solidFill>
              <a:latin typeface="Candara" panose="020E0502030303020204" pitchFamily="34" charset="0"/>
              <a:ea typeface="+mn-ea"/>
              <a:cs typeface="+mn-cs"/>
            </a:rPr>
            <a:t>DRYNESS AND GENTLENESS</a:t>
          </a:r>
        </a:p>
      </dgm:t>
    </dgm:pt>
    <dgm:pt modelId="{7212656F-E43B-48B1-B664-547BDC393826}" type="parTrans" cxnId="{5971601F-FBE4-4A94-A030-D37A5F00B28E}">
      <dgm:prSet/>
      <dgm:spPr/>
      <dgm:t>
        <a:bodyPr/>
        <a:lstStyle/>
        <a:p>
          <a:endParaRPr lang="en-GB" b="1">
            <a:latin typeface="Bradley Hand ITC" panose="03070402050302030203" pitchFamily="66" charset="0"/>
          </a:endParaRPr>
        </a:p>
      </dgm:t>
    </dgm:pt>
    <dgm:pt modelId="{7337B238-230C-4103-A694-7B29605C7BC2}" type="sibTrans" cxnId="{5971601F-FBE4-4A94-A030-D37A5F00B28E}">
      <dgm:prSet/>
      <dgm:spPr/>
      <dgm:t>
        <a:bodyPr/>
        <a:lstStyle/>
        <a:p>
          <a:endParaRPr lang="en-GB" b="1">
            <a:latin typeface="Bradley Hand ITC" panose="03070402050302030203" pitchFamily="66" charset="0"/>
          </a:endParaRPr>
        </a:p>
      </dgm:t>
    </dgm:pt>
    <dgm:pt modelId="{A2EF9BD7-BD73-4521-9A1C-98EA0A469F9F}">
      <dgm:prSet phldrT="[Text]" custT="1"/>
      <dgm:spPr>
        <a:solidFill>
          <a:srgbClr val="BABDE8"/>
        </a:solidFill>
      </dgm:spPr>
      <dgm:t>
        <a:bodyPr/>
        <a:lstStyle/>
        <a:p>
          <a:r>
            <a:rPr lang="pl-PL" sz="2200" kern="1200" dirty="0">
              <a:solidFill>
                <a:prstClr val="black"/>
              </a:solidFill>
              <a:latin typeface="Candara" panose="020E0502030303020204" pitchFamily="34" charset="0"/>
              <a:ea typeface="+mn-ea"/>
              <a:cs typeface="+mn-cs"/>
            </a:rPr>
            <a:t>Absor</a:t>
          </a:r>
          <a:r>
            <a:rPr lang="pl-PL" sz="2200" kern="1200" dirty="0">
              <a:solidFill>
                <a:schemeClr val="tx1"/>
              </a:solidFill>
              <a:latin typeface="Candara" panose="020E0502030303020204" pitchFamily="34" charset="0"/>
            </a:rPr>
            <a:t>bent </a:t>
          </a:r>
          <a:r>
            <a:rPr lang="en-US" sz="2200" kern="1200" dirty="0">
              <a:solidFill>
                <a:schemeClr val="tx1"/>
              </a:solidFill>
              <a:latin typeface="Candara" panose="020E0502030303020204" pitchFamily="34" charset="0"/>
            </a:rPr>
            <a:t>core made</a:t>
          </a:r>
          <a:r>
            <a:rPr lang="pl-PL" sz="2200" kern="1200" dirty="0">
              <a:solidFill>
                <a:schemeClr val="tx1"/>
              </a:solidFill>
              <a:latin typeface="Candara" panose="020E0502030303020204" pitchFamily="34" charset="0"/>
            </a:rPr>
            <a:t> of cellulose and </a:t>
          </a:r>
          <a:r>
            <a:rPr lang="en-US" sz="2200" kern="1200" dirty="0">
              <a:solidFill>
                <a:schemeClr val="tx1"/>
              </a:solidFill>
              <a:latin typeface="Candara" panose="020E0502030303020204" pitchFamily="34" charset="0"/>
            </a:rPr>
            <a:t>SAP</a:t>
          </a:r>
          <a:r>
            <a:rPr lang="pl-PL" sz="2200" kern="1200" dirty="0">
              <a:solidFill>
                <a:schemeClr val="tx1"/>
              </a:solidFill>
              <a:latin typeface="Candara" panose="020E0502030303020204" pitchFamily="34" charset="0"/>
            </a:rPr>
            <a:t> provide </a:t>
          </a:r>
          <a:r>
            <a:rPr lang="pl-PL" sz="2200" b="1" kern="1200" dirty="0">
              <a:solidFill>
                <a:srgbClr val="CF1B8F"/>
              </a:solidFill>
              <a:latin typeface="Candara" panose="020E0502030303020204" pitchFamily="34" charset="0"/>
            </a:rPr>
            <a:t>high absorption and great feeling of dryness</a:t>
          </a:r>
          <a:endParaRPr lang="en-GB" sz="2200" b="0" kern="1200" dirty="0">
            <a:solidFill>
              <a:srgbClr val="CF1B8F"/>
            </a:solidFill>
            <a:latin typeface="Calibri  "/>
            <a:ea typeface="+mn-ea"/>
            <a:cs typeface="+mn-cs"/>
          </a:endParaRPr>
        </a:p>
      </dgm:t>
    </dgm:pt>
    <dgm:pt modelId="{CD4AFC1A-3DFD-49FE-A35D-3F27D4CCB16A}" type="parTrans" cxnId="{85D9F4A5-022D-4F49-B536-5D7D68E90EAF}">
      <dgm:prSet/>
      <dgm:spPr/>
      <dgm:t>
        <a:bodyPr/>
        <a:lstStyle/>
        <a:p>
          <a:endParaRPr lang="en-GB" b="1">
            <a:latin typeface="Bradley Hand ITC" panose="03070402050302030203" pitchFamily="66" charset="0"/>
          </a:endParaRPr>
        </a:p>
      </dgm:t>
    </dgm:pt>
    <dgm:pt modelId="{020A733D-27AA-422B-A726-152E820FFF3E}" type="sibTrans" cxnId="{85D9F4A5-022D-4F49-B536-5D7D68E90EAF}">
      <dgm:prSet/>
      <dgm:spPr/>
      <dgm:t>
        <a:bodyPr/>
        <a:lstStyle/>
        <a:p>
          <a:endParaRPr lang="en-GB" b="1">
            <a:latin typeface="Bradley Hand ITC" panose="03070402050302030203" pitchFamily="66" charset="0"/>
          </a:endParaRPr>
        </a:p>
      </dgm:t>
    </dgm:pt>
    <dgm:pt modelId="{C70BCD0B-E040-4F5D-9EF3-04C6A3113FD9}">
      <dgm:prSet phldrT="[Text]" custT="1"/>
      <dgm:spPr>
        <a:solidFill>
          <a:srgbClr val="E9ECB1"/>
        </a:solidFill>
      </dgm:spPr>
      <dgm:t>
        <a:bodyPr/>
        <a:lstStyle/>
        <a:p>
          <a:pPr algn="l">
            <a:buFont typeface="Arial" panose="020B0604020202020204" pitchFamily="34" charset="0"/>
            <a:buChar char="•"/>
          </a:pPr>
          <a:r>
            <a:rPr lang="pl-PL" sz="2200" kern="1200" dirty="0">
              <a:solidFill>
                <a:schemeClr val="tx1"/>
              </a:solidFill>
              <a:latin typeface="Candara" panose="020E0502030303020204" pitchFamily="34" charset="0"/>
            </a:rPr>
            <a:t>Raw material</a:t>
          </a:r>
          <a:r>
            <a:rPr lang="en-US" sz="2200" kern="1200" dirty="0">
              <a:solidFill>
                <a:schemeClr val="tx1"/>
              </a:solidFill>
              <a:latin typeface="Candara" panose="020E0502030303020204" pitchFamily="34" charset="0"/>
            </a:rPr>
            <a:t>s</a:t>
          </a:r>
          <a:r>
            <a:rPr lang="pl-PL" sz="2200" kern="1200" dirty="0">
              <a:solidFill>
                <a:schemeClr val="tx1"/>
              </a:solidFill>
              <a:latin typeface="Candara" panose="020E0502030303020204" pitchFamily="34" charset="0"/>
            </a:rPr>
            <a:t> used in diapers are </a:t>
          </a:r>
          <a:r>
            <a:rPr lang="pl-PL" sz="2200" b="1" kern="1200" dirty="0">
              <a:solidFill>
                <a:srgbClr val="CF1B8F"/>
              </a:solidFill>
              <a:latin typeface="Candara" panose="020E0502030303020204" pitchFamily="34" charset="0"/>
            </a:rPr>
            <a:t>not bleached with chlorine</a:t>
          </a:r>
          <a:endParaRPr lang="en-GB" sz="2200" b="1" kern="1200" dirty="0">
            <a:solidFill>
              <a:srgbClr val="CF1B8F"/>
            </a:solidFill>
            <a:latin typeface="Calibri  "/>
          </a:endParaRPr>
        </a:p>
      </dgm:t>
    </dgm:pt>
    <dgm:pt modelId="{B94983B1-3269-49E1-8451-4FD587C8AD1B}" type="parTrans" cxnId="{1CE34E95-BEA6-42B9-BCC4-2E09376B1FFD}">
      <dgm:prSet/>
      <dgm:spPr/>
      <dgm:t>
        <a:bodyPr/>
        <a:lstStyle/>
        <a:p>
          <a:endParaRPr lang="en-GB" b="1">
            <a:latin typeface="Bradley Hand ITC" panose="03070402050302030203" pitchFamily="66" charset="0"/>
          </a:endParaRPr>
        </a:p>
      </dgm:t>
    </dgm:pt>
    <dgm:pt modelId="{1ED49D27-98F6-4891-9C4D-6CD89B50FA0D}" type="sibTrans" cxnId="{1CE34E95-BEA6-42B9-BCC4-2E09376B1FFD}">
      <dgm:prSet/>
      <dgm:spPr/>
      <dgm:t>
        <a:bodyPr/>
        <a:lstStyle/>
        <a:p>
          <a:endParaRPr lang="en-GB" b="1">
            <a:latin typeface="Bradley Hand ITC" panose="03070402050302030203" pitchFamily="66" charset="0"/>
          </a:endParaRPr>
        </a:p>
      </dgm:t>
    </dgm:pt>
    <dgm:pt modelId="{5B7B5C96-4FE2-4904-A436-306F0941DE29}">
      <dgm:prSet phldrT="[Text]" custT="1"/>
      <dgm:spPr>
        <a:solidFill>
          <a:srgbClr val="BABDE8"/>
        </a:solidFill>
      </dgm:spPr>
      <dgm:t>
        <a:bodyPr/>
        <a:lstStyle/>
        <a:p>
          <a:r>
            <a:rPr lang="pl-PL" sz="2200" b="1" kern="1200" dirty="0">
              <a:solidFill>
                <a:srgbClr val="CF1B8F"/>
              </a:solidFill>
              <a:latin typeface="Candara" panose="020E0502030303020204" pitchFamily="34" charset="0"/>
              <a:ea typeface="+mn-ea"/>
              <a:cs typeface="+mn-cs"/>
            </a:rPr>
            <a:t>Wetness indicator </a:t>
          </a:r>
          <a:r>
            <a:rPr lang="pl-PL" sz="2200" kern="1200" dirty="0">
              <a:solidFill>
                <a:schemeClr val="tx1"/>
              </a:solidFill>
              <a:latin typeface="Candara" panose="020E0502030303020204" pitchFamily="34" charset="0"/>
            </a:rPr>
            <a:t>informs about the need of changing</a:t>
          </a:r>
          <a:r>
            <a:rPr lang="en-US" sz="2200" kern="1200" dirty="0">
              <a:solidFill>
                <a:schemeClr val="tx1"/>
              </a:solidFill>
              <a:latin typeface="Candara" panose="020E0502030303020204" pitchFamily="34" charset="0"/>
            </a:rPr>
            <a:t> a</a:t>
          </a:r>
          <a:r>
            <a:rPr lang="pl-PL" sz="2200" kern="1200" dirty="0">
              <a:solidFill>
                <a:schemeClr val="tx1"/>
              </a:solidFill>
              <a:latin typeface="Candara" panose="020E0502030303020204" pitchFamily="34" charset="0"/>
            </a:rPr>
            <a:t> diaper without taking baby out of the incubator</a:t>
          </a:r>
          <a:endParaRPr lang="en-GB" sz="2200" b="0" kern="1200" dirty="0">
            <a:solidFill>
              <a:prstClr val="black"/>
            </a:solidFill>
            <a:latin typeface="Calibri  "/>
            <a:ea typeface="+mn-ea"/>
            <a:cs typeface="+mn-cs"/>
          </a:endParaRPr>
        </a:p>
      </dgm:t>
    </dgm:pt>
    <dgm:pt modelId="{567BDFBE-9E79-4B70-8AC3-013631913D51}" type="parTrans" cxnId="{EBBC0017-5780-4714-80B9-5EB0FBF9CABE}">
      <dgm:prSet/>
      <dgm:spPr/>
      <dgm:t>
        <a:bodyPr/>
        <a:lstStyle/>
        <a:p>
          <a:endParaRPr lang="en-US"/>
        </a:p>
      </dgm:t>
    </dgm:pt>
    <dgm:pt modelId="{A129A6C7-B1EA-46C3-B49B-AD3A39C7AB7B}" type="sibTrans" cxnId="{EBBC0017-5780-4714-80B9-5EB0FBF9CABE}">
      <dgm:prSet/>
      <dgm:spPr/>
      <dgm:t>
        <a:bodyPr/>
        <a:lstStyle/>
        <a:p>
          <a:endParaRPr lang="en-US"/>
        </a:p>
      </dgm:t>
    </dgm:pt>
    <dgm:pt modelId="{757D5C21-2C64-4615-9A3C-9E893BB11766}">
      <dgm:prSet phldrT="[Text]" custT="1"/>
      <dgm:spPr>
        <a:solidFill>
          <a:srgbClr val="E9ECB1"/>
        </a:solidFill>
      </dgm:spPr>
      <dgm:t>
        <a:bodyPr/>
        <a:lstStyle/>
        <a:p>
          <a:pPr algn="l">
            <a:buFont typeface="Arial" panose="020B0604020202020204" pitchFamily="34" charset="0"/>
            <a:buChar char="•"/>
          </a:pPr>
          <a:endParaRPr lang="en-GB" sz="2200" b="1" kern="1200" dirty="0">
            <a:solidFill>
              <a:srgbClr val="7030A0"/>
            </a:solidFill>
            <a:latin typeface="Calibri  "/>
          </a:endParaRPr>
        </a:p>
      </dgm:t>
    </dgm:pt>
    <dgm:pt modelId="{C350F383-90C4-49B9-B556-472FD5CC4862}" type="parTrans" cxnId="{F16FFEA6-B629-4AFB-B677-7C226A8D9A7A}">
      <dgm:prSet/>
      <dgm:spPr/>
      <dgm:t>
        <a:bodyPr/>
        <a:lstStyle/>
        <a:p>
          <a:endParaRPr lang="en-US"/>
        </a:p>
      </dgm:t>
    </dgm:pt>
    <dgm:pt modelId="{5DFEED20-F4FA-4EFF-BBC2-5502CB7342D8}" type="sibTrans" cxnId="{F16FFEA6-B629-4AFB-B677-7C226A8D9A7A}">
      <dgm:prSet/>
      <dgm:spPr/>
      <dgm:t>
        <a:bodyPr/>
        <a:lstStyle/>
        <a:p>
          <a:endParaRPr lang="en-US"/>
        </a:p>
      </dgm:t>
    </dgm:pt>
    <dgm:pt modelId="{3AFC6723-15B8-4A38-90AE-B0B11BFFBBAA}">
      <dgm:prSet phldrT="[Text]" custT="1"/>
      <dgm:spPr>
        <a:solidFill>
          <a:srgbClr val="E9ECB1"/>
        </a:solidFill>
      </dgm:spPr>
      <dgm:t>
        <a:bodyPr/>
        <a:lstStyle/>
        <a:p>
          <a:pPr algn="l">
            <a:buFont typeface="Arial" panose="020B0604020202020204" pitchFamily="34" charset="0"/>
            <a:buChar char="•"/>
          </a:pPr>
          <a:r>
            <a:rPr lang="en-US" sz="2200" b="1" kern="1200" dirty="0">
              <a:solidFill>
                <a:srgbClr val="CF1B8F"/>
              </a:solidFill>
              <a:latin typeface="Candara" panose="020E0502030303020204" pitchFamily="34" charset="0"/>
            </a:rPr>
            <a:t>No latex </a:t>
          </a:r>
          <a:r>
            <a:rPr lang="en-US" sz="2200" kern="1200" dirty="0">
              <a:solidFill>
                <a:schemeClr val="tx1"/>
              </a:solidFill>
              <a:latin typeface="Candara" panose="020E0502030303020204" pitchFamily="34" charset="0"/>
            </a:rPr>
            <a:t>- no</a:t>
          </a:r>
          <a:r>
            <a:rPr lang="pl-PL" sz="2200" kern="1200" dirty="0">
              <a:solidFill>
                <a:schemeClr val="tx1"/>
              </a:solidFill>
              <a:latin typeface="Candara" panose="020E0502030303020204" pitchFamily="34" charset="0"/>
            </a:rPr>
            <a:t> allergic reactions</a:t>
          </a:r>
          <a:endParaRPr lang="en-GB" sz="2200" b="1" kern="1200" dirty="0">
            <a:solidFill>
              <a:srgbClr val="7030A0"/>
            </a:solidFill>
            <a:latin typeface="Calibri  "/>
          </a:endParaRPr>
        </a:p>
      </dgm:t>
    </dgm:pt>
    <dgm:pt modelId="{8B373816-1EF3-449E-928A-E9BCD362BD53}" type="parTrans" cxnId="{6500E492-96F0-44ED-A055-F04E89C528DC}">
      <dgm:prSet/>
      <dgm:spPr/>
      <dgm:t>
        <a:bodyPr/>
        <a:lstStyle/>
        <a:p>
          <a:endParaRPr lang="en-US"/>
        </a:p>
      </dgm:t>
    </dgm:pt>
    <dgm:pt modelId="{9543FAC1-B2E4-4D21-8AD4-3824688C775D}" type="sibTrans" cxnId="{6500E492-96F0-44ED-A055-F04E89C528DC}">
      <dgm:prSet/>
      <dgm:spPr/>
      <dgm:t>
        <a:bodyPr/>
        <a:lstStyle/>
        <a:p>
          <a:endParaRPr lang="en-US"/>
        </a:p>
      </dgm:t>
    </dgm:pt>
    <dgm:pt modelId="{337E5093-AA80-4046-8145-001D4EA7767E}">
      <dgm:prSet phldrT="[Text]" custT="1"/>
      <dgm:spPr>
        <a:solidFill>
          <a:srgbClr val="E9ECB1"/>
        </a:solidFill>
      </dgm:spPr>
      <dgm:t>
        <a:bodyPr/>
        <a:lstStyle/>
        <a:p>
          <a:pPr algn="l">
            <a:buFont typeface="Arial" panose="020B0604020202020204" pitchFamily="34" charset="0"/>
            <a:buChar char="•"/>
          </a:pPr>
          <a:endParaRPr lang="en-GB" sz="2200" b="1" kern="1200" dirty="0">
            <a:solidFill>
              <a:srgbClr val="7030A0"/>
            </a:solidFill>
            <a:latin typeface="Calibri  "/>
          </a:endParaRPr>
        </a:p>
      </dgm:t>
    </dgm:pt>
    <dgm:pt modelId="{BCE4C3F8-47E0-421D-9697-DD7D44E52C2E}" type="parTrans" cxnId="{925AFE8C-0F38-4A5E-812B-B71FAA483FEC}">
      <dgm:prSet/>
      <dgm:spPr/>
      <dgm:t>
        <a:bodyPr/>
        <a:lstStyle/>
        <a:p>
          <a:endParaRPr lang="en-US"/>
        </a:p>
      </dgm:t>
    </dgm:pt>
    <dgm:pt modelId="{AC795DB7-3069-400C-A0AC-9DBC13724070}" type="sibTrans" cxnId="{925AFE8C-0F38-4A5E-812B-B71FAA483FEC}">
      <dgm:prSet/>
      <dgm:spPr/>
      <dgm:t>
        <a:bodyPr/>
        <a:lstStyle/>
        <a:p>
          <a:endParaRPr lang="en-US"/>
        </a:p>
      </dgm:t>
    </dgm:pt>
    <dgm:pt modelId="{A2A64988-39B3-4CE5-B756-9BF6804D7C71}">
      <dgm:prSet phldrT="[Text]" custT="1"/>
      <dgm:spPr>
        <a:solidFill>
          <a:srgbClr val="E9ECB1"/>
        </a:solidFill>
      </dgm:spPr>
      <dgm:t>
        <a:bodyPr/>
        <a:lstStyle/>
        <a:p>
          <a:pPr algn="l">
            <a:buFont typeface="Arial" panose="020B0604020202020204" pitchFamily="34" charset="0"/>
            <a:buChar char="•"/>
          </a:pPr>
          <a:r>
            <a:rPr lang="pl-PL" sz="2200" kern="1200" dirty="0">
              <a:solidFill>
                <a:schemeClr val="tx1"/>
              </a:solidFill>
              <a:latin typeface="Candara" panose="020E0502030303020204" pitchFamily="34" charset="0"/>
            </a:rPr>
            <a:t>Diapers </a:t>
          </a:r>
          <a:r>
            <a:rPr lang="pl-PL" sz="2200" b="1" kern="1200" dirty="0">
              <a:solidFill>
                <a:srgbClr val="CF1B8F"/>
              </a:solidFill>
              <a:latin typeface="Candara" panose="020E0502030303020204" pitchFamily="34" charset="0"/>
            </a:rPr>
            <a:t>do not contain coloured elements </a:t>
          </a:r>
          <a:r>
            <a:rPr lang="en-US" sz="2200" b="1" kern="1200" dirty="0">
              <a:solidFill>
                <a:srgbClr val="CF1B8F"/>
              </a:solidFill>
              <a:latin typeface="Candara" panose="020E0502030303020204" pitchFamily="34" charset="0"/>
            </a:rPr>
            <a:t>and scent</a:t>
          </a:r>
          <a:endParaRPr lang="en-GB" sz="2200" b="1" kern="1200" dirty="0">
            <a:solidFill>
              <a:srgbClr val="CF1B8F"/>
            </a:solidFill>
            <a:latin typeface="Calibri  "/>
          </a:endParaRPr>
        </a:p>
      </dgm:t>
    </dgm:pt>
    <dgm:pt modelId="{2962B24D-3F04-4362-A84D-606854BC810D}" type="parTrans" cxnId="{FFED556F-E914-4DFD-A008-533CFF105DF7}">
      <dgm:prSet/>
      <dgm:spPr/>
      <dgm:t>
        <a:bodyPr/>
        <a:lstStyle/>
        <a:p>
          <a:endParaRPr lang="en-US"/>
        </a:p>
      </dgm:t>
    </dgm:pt>
    <dgm:pt modelId="{6FA30861-D34B-4EFC-A59F-5E64ACB3D3CE}" type="sibTrans" cxnId="{FFED556F-E914-4DFD-A008-533CFF105DF7}">
      <dgm:prSet/>
      <dgm:spPr/>
      <dgm:t>
        <a:bodyPr/>
        <a:lstStyle/>
        <a:p>
          <a:endParaRPr lang="en-US"/>
        </a:p>
      </dgm:t>
    </dgm:pt>
    <dgm:pt modelId="{5AF74639-25C1-441B-92F5-7B5A09E21590}">
      <dgm:prSet phldrT="[Text]" custT="1"/>
      <dgm:spPr>
        <a:solidFill>
          <a:srgbClr val="E9ECB1"/>
        </a:solidFill>
      </dgm:spPr>
      <dgm:t>
        <a:bodyPr/>
        <a:lstStyle/>
        <a:p>
          <a:pPr algn="l">
            <a:buFont typeface="Arial" panose="020B0604020202020204" pitchFamily="34" charset="0"/>
            <a:buChar char="•"/>
          </a:pPr>
          <a:endParaRPr lang="en-GB" sz="2200" b="1" kern="1200" dirty="0">
            <a:solidFill>
              <a:srgbClr val="7030A0"/>
            </a:solidFill>
            <a:latin typeface="Calibri  "/>
          </a:endParaRPr>
        </a:p>
      </dgm:t>
    </dgm:pt>
    <dgm:pt modelId="{98FFA68D-563D-4582-964A-FF53879F0696}" type="parTrans" cxnId="{49163C37-C5D1-42C4-BA44-FDD4EC29AF1C}">
      <dgm:prSet/>
      <dgm:spPr/>
      <dgm:t>
        <a:bodyPr/>
        <a:lstStyle/>
        <a:p>
          <a:endParaRPr lang="en-US"/>
        </a:p>
      </dgm:t>
    </dgm:pt>
    <dgm:pt modelId="{0001ED06-B458-4669-9CFF-5A41370BA977}" type="sibTrans" cxnId="{49163C37-C5D1-42C4-BA44-FDD4EC29AF1C}">
      <dgm:prSet/>
      <dgm:spPr/>
      <dgm:t>
        <a:bodyPr/>
        <a:lstStyle/>
        <a:p>
          <a:endParaRPr lang="en-US"/>
        </a:p>
      </dgm:t>
    </dgm:pt>
    <dgm:pt modelId="{8A446F1F-557B-4D37-8823-A3B3BCFEC665}">
      <dgm:prSet custT="1"/>
      <dgm:spPr/>
      <dgm:t>
        <a:bodyPr/>
        <a:lstStyle/>
        <a:p>
          <a:pPr algn="l">
            <a:buFont typeface="Arial" panose="020B0604020202020204" pitchFamily="34" charset="0"/>
            <a:buChar char="•"/>
          </a:pPr>
          <a:r>
            <a:rPr lang="pl-PL" sz="2200" b="1" kern="1200" dirty="0">
              <a:solidFill>
                <a:srgbClr val="CF1B8F"/>
              </a:solidFill>
              <a:latin typeface="Candara" panose="020E0502030303020204" pitchFamily="34" charset="0"/>
              <a:ea typeface="+mn-ea"/>
              <a:cs typeface="+mn-cs"/>
            </a:rPr>
            <a:t>Dermatologically tested</a:t>
          </a:r>
        </a:p>
      </dgm:t>
    </dgm:pt>
    <dgm:pt modelId="{92DF7560-2487-4D02-AC49-09DFC1AC5BF1}" type="parTrans" cxnId="{FF7EC175-5CE1-44D1-8A40-911891814B4A}">
      <dgm:prSet/>
      <dgm:spPr/>
      <dgm:t>
        <a:bodyPr/>
        <a:lstStyle/>
        <a:p>
          <a:endParaRPr lang="en-US"/>
        </a:p>
      </dgm:t>
    </dgm:pt>
    <dgm:pt modelId="{78CE3577-0B3E-4519-B7E5-E693C26FC92F}" type="sibTrans" cxnId="{FF7EC175-5CE1-44D1-8A40-911891814B4A}">
      <dgm:prSet/>
      <dgm:spPr/>
      <dgm:t>
        <a:bodyPr/>
        <a:lstStyle/>
        <a:p>
          <a:endParaRPr lang="en-US"/>
        </a:p>
      </dgm:t>
    </dgm:pt>
    <dgm:pt modelId="{031202B9-B01B-4119-AFC6-29B62D980502}">
      <dgm:prSet phldrT="[Text]" custT="1"/>
      <dgm:spPr>
        <a:solidFill>
          <a:srgbClr val="E9ECB1"/>
        </a:solidFill>
      </dgm:spPr>
      <dgm:t>
        <a:bodyPr/>
        <a:lstStyle/>
        <a:p>
          <a:pPr algn="l">
            <a:buFont typeface="Arial" panose="020B0604020202020204" pitchFamily="34" charset="0"/>
            <a:buChar char="•"/>
          </a:pPr>
          <a:endParaRPr lang="en-GB" sz="2200" b="1" kern="1200" dirty="0">
            <a:solidFill>
              <a:srgbClr val="7030A0"/>
            </a:solidFill>
            <a:latin typeface="Calibri  "/>
          </a:endParaRPr>
        </a:p>
      </dgm:t>
    </dgm:pt>
    <dgm:pt modelId="{B9D6823B-4EEE-4C40-9D1D-8313AB151225}" type="parTrans" cxnId="{3F9833C3-1146-47E6-86B8-42963BC768C8}">
      <dgm:prSet/>
      <dgm:spPr/>
      <dgm:t>
        <a:bodyPr/>
        <a:lstStyle/>
        <a:p>
          <a:endParaRPr lang="en-US"/>
        </a:p>
      </dgm:t>
    </dgm:pt>
    <dgm:pt modelId="{FF110DA2-8E1A-4997-BF0C-3B1B899566FE}" type="sibTrans" cxnId="{3F9833C3-1146-47E6-86B8-42963BC768C8}">
      <dgm:prSet/>
      <dgm:spPr/>
      <dgm:t>
        <a:bodyPr/>
        <a:lstStyle/>
        <a:p>
          <a:endParaRPr lang="en-US"/>
        </a:p>
      </dgm:t>
    </dgm:pt>
    <dgm:pt modelId="{BA4A28EE-5A0A-4086-A987-3239B4EBB1F0}">
      <dgm:prSet phldrT="[Text]" custT="1"/>
      <dgm:spPr>
        <a:solidFill>
          <a:srgbClr val="D9D3DA"/>
        </a:solidFill>
      </dgm:spPr>
      <dgm:t>
        <a:bodyPr/>
        <a:lstStyle/>
        <a:p>
          <a:endParaRPr lang="en-GB" sz="2200" b="0" kern="1200" dirty="0">
            <a:solidFill>
              <a:prstClr val="black"/>
            </a:solidFill>
            <a:latin typeface="Calibri  "/>
            <a:ea typeface="+mn-ea"/>
            <a:cs typeface="+mn-cs"/>
          </a:endParaRPr>
        </a:p>
      </dgm:t>
    </dgm:pt>
    <dgm:pt modelId="{0255C06A-EE6C-40AD-945A-55A8B120E34B}" type="parTrans" cxnId="{DE7655C2-1C8C-40E7-9593-5644195A188E}">
      <dgm:prSet/>
      <dgm:spPr/>
      <dgm:t>
        <a:bodyPr/>
        <a:lstStyle/>
        <a:p>
          <a:endParaRPr lang="en-US"/>
        </a:p>
      </dgm:t>
    </dgm:pt>
    <dgm:pt modelId="{EDF8DDED-06EC-4D78-A5C6-A743E81A1FE5}" type="sibTrans" cxnId="{DE7655C2-1C8C-40E7-9593-5644195A188E}">
      <dgm:prSet/>
      <dgm:spPr/>
      <dgm:t>
        <a:bodyPr/>
        <a:lstStyle/>
        <a:p>
          <a:endParaRPr lang="en-US"/>
        </a:p>
      </dgm:t>
    </dgm:pt>
    <dgm:pt modelId="{A385D3C6-AD8E-4905-BBB8-F8BAAC8AEDD3}">
      <dgm:prSet phldrT="[Text]" custT="1"/>
      <dgm:spPr>
        <a:solidFill>
          <a:srgbClr val="D9D3DA"/>
        </a:solidFill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2200" b="1" kern="1200" dirty="0">
              <a:solidFill>
                <a:srgbClr val="CF1B8F"/>
              </a:solidFill>
              <a:latin typeface="Candara" panose="020E0502030303020204" pitchFamily="34" charset="0"/>
            </a:rPr>
            <a:t>Delicate </a:t>
          </a:r>
          <a:r>
            <a:rPr lang="pl-PL" sz="2200" b="1" kern="1200" dirty="0">
              <a:solidFill>
                <a:srgbClr val="CF1B8F"/>
              </a:solidFill>
              <a:latin typeface="Candara" panose="020E0502030303020204" pitchFamily="34" charset="0"/>
            </a:rPr>
            <a:t>hydrofobic nonwoven </a:t>
          </a:r>
          <a:r>
            <a:rPr lang="en-US" sz="2200" b="1" kern="1200" dirty="0">
              <a:solidFill>
                <a:srgbClr val="CF1B8F"/>
              </a:solidFill>
              <a:latin typeface="Candara" panose="020E0502030303020204" pitchFamily="34" charset="0"/>
            </a:rPr>
            <a:t>cuffs</a:t>
          </a:r>
          <a:r>
            <a:rPr lang="pl-PL" sz="2200" kern="1200" dirty="0">
              <a:solidFill>
                <a:srgbClr val="CF1B8F"/>
              </a:solidFill>
              <a:latin typeface="Candara" panose="020E0502030303020204" pitchFamily="34" charset="0"/>
            </a:rPr>
            <a:t> </a:t>
          </a:r>
          <a:r>
            <a:rPr lang="pl-PL" sz="2200" kern="1200" dirty="0">
              <a:solidFill>
                <a:schemeClr val="tx1"/>
              </a:solidFill>
              <a:latin typeface="Candara" panose="020E0502030303020204" pitchFamily="34" charset="0"/>
            </a:rPr>
            <a:t>prevent from side leaks</a:t>
          </a:r>
          <a:endParaRPr lang="en-GB" sz="2200" b="0" kern="1200" dirty="0">
            <a:solidFill>
              <a:prstClr val="black"/>
            </a:solidFill>
            <a:latin typeface="Calibri  "/>
            <a:ea typeface="+mn-ea"/>
            <a:cs typeface="+mn-cs"/>
          </a:endParaRPr>
        </a:p>
      </dgm:t>
    </dgm:pt>
    <dgm:pt modelId="{9DA92240-FCC9-4835-9115-C52AD25D84D4}" type="parTrans" cxnId="{0DFAA2AC-0A7D-4A89-BF85-7B74778FF256}">
      <dgm:prSet/>
      <dgm:spPr/>
      <dgm:t>
        <a:bodyPr/>
        <a:lstStyle/>
        <a:p>
          <a:endParaRPr lang="en-US"/>
        </a:p>
      </dgm:t>
    </dgm:pt>
    <dgm:pt modelId="{50BF3B5B-6B47-4569-82CA-B3C5ED8B524E}" type="sibTrans" cxnId="{0DFAA2AC-0A7D-4A89-BF85-7B74778FF256}">
      <dgm:prSet/>
      <dgm:spPr/>
      <dgm:t>
        <a:bodyPr/>
        <a:lstStyle/>
        <a:p>
          <a:endParaRPr lang="en-US"/>
        </a:p>
      </dgm:t>
    </dgm:pt>
    <dgm:pt modelId="{3D62A0A0-F4C8-423D-98C5-0B00B3D02D7C}">
      <dgm:prSet phldrT="[Text]" custT="1"/>
      <dgm:spPr>
        <a:solidFill>
          <a:srgbClr val="BABDE8"/>
        </a:solidFill>
      </dgm:spPr>
      <dgm:t>
        <a:bodyPr/>
        <a:lstStyle/>
        <a:p>
          <a:endParaRPr lang="en-GB" sz="2200" b="0" kern="1200" dirty="0">
            <a:solidFill>
              <a:prstClr val="black"/>
            </a:solidFill>
            <a:latin typeface="Calibri  "/>
            <a:ea typeface="+mn-ea"/>
            <a:cs typeface="+mn-cs"/>
          </a:endParaRPr>
        </a:p>
      </dgm:t>
    </dgm:pt>
    <dgm:pt modelId="{4FFA3D60-FF3E-45C6-ADF1-4DF1A8F0EF7E}" type="parTrans" cxnId="{AE6A01A7-3D96-44BE-81A7-7B1E597C70E1}">
      <dgm:prSet/>
      <dgm:spPr/>
      <dgm:t>
        <a:bodyPr/>
        <a:lstStyle/>
        <a:p>
          <a:endParaRPr lang="en-US"/>
        </a:p>
      </dgm:t>
    </dgm:pt>
    <dgm:pt modelId="{AFD7586D-A29D-4A85-9BE0-E6E8ED34D80C}" type="sibTrans" cxnId="{AE6A01A7-3D96-44BE-81A7-7B1E597C70E1}">
      <dgm:prSet/>
      <dgm:spPr/>
      <dgm:t>
        <a:bodyPr/>
        <a:lstStyle/>
        <a:p>
          <a:endParaRPr lang="en-US"/>
        </a:p>
      </dgm:t>
    </dgm:pt>
    <dgm:pt modelId="{6EE20EBD-AFB5-4707-BB5F-EE38AB334CA7}">
      <dgm:prSet phldrT="[Text]" custT="1"/>
      <dgm:spPr>
        <a:solidFill>
          <a:srgbClr val="BABDE8"/>
        </a:solidFill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pl-PL" sz="2200" b="1" kern="1200" dirty="0">
              <a:solidFill>
                <a:srgbClr val="CF1B8F"/>
              </a:solidFill>
              <a:latin typeface="Candara" panose="020E0502030303020204" pitchFamily="34" charset="0"/>
            </a:rPr>
            <a:t>Very soft and delicate </a:t>
          </a:r>
          <a:r>
            <a:rPr lang="pl-PL" sz="2200" kern="1200" dirty="0">
              <a:solidFill>
                <a:schemeClr val="tx1"/>
              </a:solidFill>
              <a:latin typeface="Candara" panose="020E0502030303020204" pitchFamily="34" charset="0"/>
            </a:rPr>
            <a:t>outer and inner layers make the product soft and extremely comfortable for the baby </a:t>
          </a:r>
          <a:endParaRPr lang="en-GB" sz="2200" b="0" kern="1200" dirty="0">
            <a:solidFill>
              <a:prstClr val="black"/>
            </a:solidFill>
            <a:latin typeface="Calibri  "/>
            <a:ea typeface="+mn-ea"/>
            <a:cs typeface="+mn-cs"/>
          </a:endParaRPr>
        </a:p>
      </dgm:t>
    </dgm:pt>
    <dgm:pt modelId="{3EE5DD0B-1436-41E8-9E2D-A35DF9BEEC76}" type="parTrans" cxnId="{70ACFAD4-AD94-4C18-902E-4FCE6C749CB3}">
      <dgm:prSet/>
      <dgm:spPr/>
      <dgm:t>
        <a:bodyPr/>
        <a:lstStyle/>
        <a:p>
          <a:endParaRPr lang="en-US"/>
        </a:p>
      </dgm:t>
    </dgm:pt>
    <dgm:pt modelId="{8AF6AE41-2953-497E-9CDA-278EB91C712B}" type="sibTrans" cxnId="{70ACFAD4-AD94-4C18-902E-4FCE6C749CB3}">
      <dgm:prSet/>
      <dgm:spPr/>
      <dgm:t>
        <a:bodyPr/>
        <a:lstStyle/>
        <a:p>
          <a:endParaRPr lang="en-US"/>
        </a:p>
      </dgm:t>
    </dgm:pt>
    <dgm:pt modelId="{95096341-C51E-4F1E-BB1F-6A70C727CA24}" type="pres">
      <dgm:prSet presAssocID="{86A8E22B-42A4-4F28-A595-567F0FB01DFC}" presName="Name0" presStyleCnt="0">
        <dgm:presLayoutVars>
          <dgm:dir/>
          <dgm:resizeHandles val="exact"/>
        </dgm:presLayoutVars>
      </dgm:prSet>
      <dgm:spPr/>
    </dgm:pt>
    <dgm:pt modelId="{5F3E3DBE-EC7F-495E-8E97-ACBAE617CE0D}" type="pres">
      <dgm:prSet presAssocID="{551BE86A-9BF5-43B0-9D9E-650DF2405F03}" presName="node" presStyleLbl="node1" presStyleIdx="0" presStyleCnt="3" custScaleX="108987" custLinFactNeighborX="-13357" custLinFactNeighborY="0">
        <dgm:presLayoutVars>
          <dgm:bulletEnabled val="1"/>
        </dgm:presLayoutVars>
      </dgm:prSet>
      <dgm:spPr/>
    </dgm:pt>
    <dgm:pt modelId="{5178DC2D-7AF3-424B-A5A8-B4C73AB960B3}" type="pres">
      <dgm:prSet presAssocID="{3D0DA3A7-18A9-4A3C-B88C-3B5B6A5D7112}" presName="sibTrans" presStyleCnt="0"/>
      <dgm:spPr/>
    </dgm:pt>
    <dgm:pt modelId="{6F6EF597-7791-48D6-BD99-2F74C3D37440}" type="pres">
      <dgm:prSet presAssocID="{10295AB0-EE0A-4B11-A19D-E9B2E8A9AAF5}" presName="node" presStyleLbl="node1" presStyleIdx="1" presStyleCnt="3">
        <dgm:presLayoutVars>
          <dgm:bulletEnabled val="1"/>
        </dgm:presLayoutVars>
      </dgm:prSet>
      <dgm:spPr/>
    </dgm:pt>
    <dgm:pt modelId="{6DAFB224-FFA4-4A22-896F-18661F206282}" type="pres">
      <dgm:prSet presAssocID="{995C4E64-7FC4-4926-B0A2-203091703C7F}" presName="sibTrans" presStyleCnt="0"/>
      <dgm:spPr/>
    </dgm:pt>
    <dgm:pt modelId="{79A2DACE-C981-4CAA-A4F0-207971062D50}" type="pres">
      <dgm:prSet presAssocID="{B2C522CD-BD80-4460-900F-7AD452E73BCE}" presName="node" presStyleLbl="node1" presStyleIdx="2" presStyleCnt="3" custScaleX="105466">
        <dgm:presLayoutVars>
          <dgm:bulletEnabled val="1"/>
        </dgm:presLayoutVars>
      </dgm:prSet>
      <dgm:spPr/>
    </dgm:pt>
  </dgm:ptLst>
  <dgm:cxnLst>
    <dgm:cxn modelId="{B865E00C-259F-4F1D-8E05-A2AF15525283}" type="presOf" srcId="{5B7B5C96-4FE2-4904-A436-306F0941DE29}" destId="{79A2DACE-C981-4CAA-A4F0-207971062D50}" srcOrd="0" destOrd="2" presId="urn:microsoft.com/office/officeart/2005/8/layout/hList6"/>
    <dgm:cxn modelId="{ECC82211-9D1A-4607-9511-3FBBB2323A72}" type="presOf" srcId="{8A446F1F-557B-4D37-8823-A3B3BCFEC665}" destId="{5F3E3DBE-EC7F-495E-8E97-ACBAE617CE0D}" srcOrd="0" destOrd="5" presId="urn:microsoft.com/office/officeart/2005/8/layout/hList6"/>
    <dgm:cxn modelId="{EBBC0017-5780-4714-80B9-5EB0FBF9CABE}" srcId="{B2C522CD-BD80-4460-900F-7AD452E73BCE}" destId="{5B7B5C96-4FE2-4904-A436-306F0941DE29}" srcOrd="1" destOrd="0" parTransId="{567BDFBE-9E79-4B70-8AC3-013631913D51}" sibTransId="{A129A6C7-B1EA-46C3-B49B-AD3A39C7AB7B}"/>
    <dgm:cxn modelId="{99FDEA18-60DA-4CA1-B4D7-978194256C15}" type="presOf" srcId="{86A8E22B-42A4-4F28-A595-567F0FB01DFC}" destId="{95096341-C51E-4F1E-BB1F-6A70C727CA24}" srcOrd="0" destOrd="0" presId="urn:microsoft.com/office/officeart/2005/8/layout/hList6"/>
    <dgm:cxn modelId="{6633761D-0697-4504-87D8-240EE49EE9A6}" srcId="{86A8E22B-42A4-4F28-A595-567F0FB01DFC}" destId="{551BE86A-9BF5-43B0-9D9E-650DF2405F03}" srcOrd="0" destOrd="0" parTransId="{FBD85A85-FA52-4CF8-B156-8BE503B0E59B}" sibTransId="{3D0DA3A7-18A9-4A3C-B88C-3B5B6A5D7112}"/>
    <dgm:cxn modelId="{5971601F-FBE4-4A94-A030-D37A5F00B28E}" srcId="{86A8E22B-42A4-4F28-A595-567F0FB01DFC}" destId="{B2C522CD-BD80-4460-900F-7AD452E73BCE}" srcOrd="2" destOrd="0" parTransId="{7212656F-E43B-48B1-B664-547BDC393826}" sibTransId="{7337B238-230C-4103-A694-7B29605C7BC2}"/>
    <dgm:cxn modelId="{77FF4A31-7F18-4371-A8A4-7532D0FB896B}" type="presOf" srcId="{BA4A28EE-5A0A-4086-A987-3239B4EBB1F0}" destId="{6F6EF597-7791-48D6-BD99-2F74C3D37440}" srcOrd="0" destOrd="3" presId="urn:microsoft.com/office/officeart/2005/8/layout/hList6"/>
    <dgm:cxn modelId="{49163C37-C5D1-42C4-BA44-FDD4EC29AF1C}" srcId="{551BE86A-9BF5-43B0-9D9E-650DF2405F03}" destId="{5AF74639-25C1-441B-92F5-7B5A09E21590}" srcOrd="6" destOrd="0" parTransId="{98FFA68D-563D-4582-964A-FF53879F0696}" sibTransId="{0001ED06-B458-4669-9CFF-5A41370BA977}"/>
    <dgm:cxn modelId="{6C37AE5F-0001-4445-B78A-AEA3B983C495}" type="presOf" srcId="{031202B9-B01B-4119-AFC6-29B62D980502}" destId="{5F3E3DBE-EC7F-495E-8E97-ACBAE617CE0D}" srcOrd="0" destOrd="6" presId="urn:microsoft.com/office/officeart/2005/8/layout/hList6"/>
    <dgm:cxn modelId="{E4A60B46-4D47-4772-8DCD-330ABF4FDBBF}" type="presOf" srcId="{3AFC6723-15B8-4A38-90AE-B0B11BFFBBAA}" destId="{5F3E3DBE-EC7F-495E-8E97-ACBAE617CE0D}" srcOrd="0" destOrd="3" presId="urn:microsoft.com/office/officeart/2005/8/layout/hList6"/>
    <dgm:cxn modelId="{FFED556F-E914-4DFD-A008-533CFF105DF7}" srcId="{551BE86A-9BF5-43B0-9D9E-650DF2405F03}" destId="{A2A64988-39B3-4CE5-B756-9BF6804D7C71}" srcOrd="3" destOrd="0" parTransId="{2962B24D-3F04-4362-A84D-606854BC810D}" sibTransId="{6FA30861-D34B-4EFC-A59F-5E64ACB3D3CE}"/>
    <dgm:cxn modelId="{8FFFBE52-6165-4187-B8E5-7DE5A752D915}" type="presOf" srcId="{3D62A0A0-F4C8-423D-98C5-0B00B3D02D7C}" destId="{79A2DACE-C981-4CAA-A4F0-207971062D50}" srcOrd="0" destOrd="4" presId="urn:microsoft.com/office/officeart/2005/8/layout/hList6"/>
    <dgm:cxn modelId="{E60FDD72-BADB-4D0F-8619-4966DE3DAAC4}" type="presOf" srcId="{65934A05-3B6C-4044-A412-5FAFFC1DFCD2}" destId="{5F3E3DBE-EC7F-495E-8E97-ACBAE617CE0D}" srcOrd="0" destOrd="1" presId="urn:microsoft.com/office/officeart/2005/8/layout/hList6"/>
    <dgm:cxn modelId="{FF7EC175-5CE1-44D1-8A40-911891814B4A}" srcId="{551BE86A-9BF5-43B0-9D9E-650DF2405F03}" destId="{8A446F1F-557B-4D37-8823-A3B3BCFEC665}" srcOrd="4" destOrd="0" parTransId="{92DF7560-2487-4D02-AC49-09DFC1AC5BF1}" sibTransId="{78CE3577-0B3E-4519-B7E5-E693C26FC92F}"/>
    <dgm:cxn modelId="{6AB95057-B2B5-48FB-B7DF-6D50D9ACFF8A}" type="presOf" srcId="{5AF74639-25C1-441B-92F5-7B5A09E21590}" destId="{5F3E3DBE-EC7F-495E-8E97-ACBAE617CE0D}" srcOrd="0" destOrd="7" presId="urn:microsoft.com/office/officeart/2005/8/layout/hList6"/>
    <dgm:cxn modelId="{4CE38081-8A88-40B9-AB2C-051A03D3F4A4}" srcId="{86A8E22B-42A4-4F28-A595-567F0FB01DFC}" destId="{10295AB0-EE0A-4B11-A19D-E9B2E8A9AAF5}" srcOrd="1" destOrd="0" parTransId="{A9906A68-668C-41A1-95E8-E2B939FB6F49}" sibTransId="{995C4E64-7FC4-4926-B0A2-203091703C7F}"/>
    <dgm:cxn modelId="{052CC885-1C3A-4E54-B60B-80B093D3E881}" type="presOf" srcId="{337E5093-AA80-4046-8145-001D4EA7767E}" destId="{5F3E3DBE-EC7F-495E-8E97-ACBAE617CE0D}" srcOrd="0" destOrd="8" presId="urn:microsoft.com/office/officeart/2005/8/layout/hList6"/>
    <dgm:cxn modelId="{95CB328C-572C-462D-9DC4-5840DC20CE2C}" srcId="{551BE86A-9BF5-43B0-9D9E-650DF2405F03}" destId="{65934A05-3B6C-4044-A412-5FAFFC1DFCD2}" srcOrd="0" destOrd="0" parTransId="{0B2C5288-95DF-4DE5-9264-FA2114D4C26C}" sibTransId="{73CB5ADB-58A4-4E98-AFEE-EBF9FB703271}"/>
    <dgm:cxn modelId="{925AFE8C-0F38-4A5E-812B-B71FAA483FEC}" srcId="{551BE86A-9BF5-43B0-9D9E-650DF2405F03}" destId="{337E5093-AA80-4046-8145-001D4EA7767E}" srcOrd="7" destOrd="0" parTransId="{BCE4C3F8-47E0-421D-9697-DD7D44E52C2E}" sibTransId="{AC795DB7-3069-400C-A0AC-9DBC13724070}"/>
    <dgm:cxn modelId="{6500E492-96F0-44ED-A055-F04E89C528DC}" srcId="{551BE86A-9BF5-43B0-9D9E-650DF2405F03}" destId="{3AFC6723-15B8-4A38-90AE-B0B11BFFBBAA}" srcOrd="2" destOrd="0" parTransId="{8B373816-1EF3-449E-928A-E9BCD362BD53}" sibTransId="{9543FAC1-B2E4-4D21-8AD4-3824688C775D}"/>
    <dgm:cxn modelId="{1CE34E95-BEA6-42B9-BCC4-2E09376B1FFD}" srcId="{551BE86A-9BF5-43B0-9D9E-650DF2405F03}" destId="{C70BCD0B-E040-4F5D-9EF3-04C6A3113FD9}" srcOrd="1" destOrd="0" parTransId="{B94983B1-3269-49E1-8451-4FD587C8AD1B}" sibTransId="{1ED49D27-98F6-4891-9C4D-6CD89B50FA0D}"/>
    <dgm:cxn modelId="{85D9F4A5-022D-4F49-B536-5D7D68E90EAF}" srcId="{B2C522CD-BD80-4460-900F-7AD452E73BCE}" destId="{A2EF9BD7-BD73-4521-9A1C-98EA0A469F9F}" srcOrd="0" destOrd="0" parTransId="{CD4AFC1A-3DFD-49FE-A35D-3F27D4CCB16A}" sibTransId="{020A733D-27AA-422B-A726-152E820FFF3E}"/>
    <dgm:cxn modelId="{F16FFEA6-B629-4AFB-B677-7C226A8D9A7A}" srcId="{551BE86A-9BF5-43B0-9D9E-650DF2405F03}" destId="{757D5C21-2C64-4615-9A3C-9E893BB11766}" srcOrd="8" destOrd="0" parTransId="{C350F383-90C4-49B9-B556-472FD5CC4862}" sibTransId="{5DFEED20-F4FA-4EFF-BBC2-5502CB7342D8}"/>
    <dgm:cxn modelId="{AE6A01A7-3D96-44BE-81A7-7B1E597C70E1}" srcId="{B2C522CD-BD80-4460-900F-7AD452E73BCE}" destId="{3D62A0A0-F4C8-423D-98C5-0B00B3D02D7C}" srcOrd="3" destOrd="0" parTransId="{4FFA3D60-FF3E-45C6-ADF1-4DF1A8F0EF7E}" sibTransId="{AFD7586D-A29D-4A85-9BE0-E6E8ED34D80C}"/>
    <dgm:cxn modelId="{C678D5AA-FFFB-4722-85CF-A4B6A9F23BF8}" type="presOf" srcId="{551BE86A-9BF5-43B0-9D9E-650DF2405F03}" destId="{5F3E3DBE-EC7F-495E-8E97-ACBAE617CE0D}" srcOrd="0" destOrd="0" presId="urn:microsoft.com/office/officeart/2005/8/layout/hList6"/>
    <dgm:cxn modelId="{0DFAA2AC-0A7D-4A89-BF85-7B74778FF256}" srcId="{10295AB0-EE0A-4B11-A19D-E9B2E8A9AAF5}" destId="{A385D3C6-AD8E-4905-BBB8-F8BAAC8AEDD3}" srcOrd="1" destOrd="0" parTransId="{9DA92240-FCC9-4835-9115-C52AD25D84D4}" sibTransId="{50BF3B5B-6B47-4569-82CA-B3C5ED8B524E}"/>
    <dgm:cxn modelId="{B89EC5AF-F8C4-4536-8F41-F1CFA778B300}" srcId="{10295AB0-EE0A-4B11-A19D-E9B2E8A9AAF5}" destId="{7ED79769-2182-44FC-BF93-8A171C23233C}" srcOrd="0" destOrd="0" parTransId="{4618019C-7720-4F95-8927-FBB427D55F7D}" sibTransId="{BC1C8E09-74D2-4D39-8BF4-178EDEEE49E4}"/>
    <dgm:cxn modelId="{DE7655C2-1C8C-40E7-9593-5644195A188E}" srcId="{10295AB0-EE0A-4B11-A19D-E9B2E8A9AAF5}" destId="{BA4A28EE-5A0A-4086-A987-3239B4EBB1F0}" srcOrd="2" destOrd="0" parTransId="{0255C06A-EE6C-40AD-945A-55A8B120E34B}" sibTransId="{EDF8DDED-06EC-4D78-A5C6-A743E81A1FE5}"/>
    <dgm:cxn modelId="{3A6213C3-2BC2-442C-946C-2614742D69D6}" type="presOf" srcId="{757D5C21-2C64-4615-9A3C-9E893BB11766}" destId="{5F3E3DBE-EC7F-495E-8E97-ACBAE617CE0D}" srcOrd="0" destOrd="9" presId="urn:microsoft.com/office/officeart/2005/8/layout/hList6"/>
    <dgm:cxn modelId="{3F9833C3-1146-47E6-86B8-42963BC768C8}" srcId="{551BE86A-9BF5-43B0-9D9E-650DF2405F03}" destId="{031202B9-B01B-4119-AFC6-29B62D980502}" srcOrd="5" destOrd="0" parTransId="{B9D6823B-4EEE-4C40-9D1D-8313AB151225}" sibTransId="{FF110DA2-8E1A-4997-BF0C-3B1B899566FE}"/>
    <dgm:cxn modelId="{6B3E2FC8-0840-441F-8D46-8EADDFBC60EA}" type="presOf" srcId="{A2EF9BD7-BD73-4521-9A1C-98EA0A469F9F}" destId="{79A2DACE-C981-4CAA-A4F0-207971062D50}" srcOrd="0" destOrd="1" presId="urn:microsoft.com/office/officeart/2005/8/layout/hList6"/>
    <dgm:cxn modelId="{70ACFAD4-AD94-4C18-902E-4FCE6C749CB3}" srcId="{B2C522CD-BD80-4460-900F-7AD452E73BCE}" destId="{6EE20EBD-AFB5-4707-BB5F-EE38AB334CA7}" srcOrd="2" destOrd="0" parTransId="{3EE5DD0B-1436-41E8-9E2D-A35DF9BEEC76}" sibTransId="{8AF6AE41-2953-497E-9CDA-278EB91C712B}"/>
    <dgm:cxn modelId="{3EEFF6D7-996B-4F27-AF4A-9557E6C039FC}" type="presOf" srcId="{6EE20EBD-AFB5-4707-BB5F-EE38AB334CA7}" destId="{79A2DACE-C981-4CAA-A4F0-207971062D50}" srcOrd="0" destOrd="3" presId="urn:microsoft.com/office/officeart/2005/8/layout/hList6"/>
    <dgm:cxn modelId="{2FF1EEE2-D99E-4A32-A64E-242DBCD80DBA}" type="presOf" srcId="{C70BCD0B-E040-4F5D-9EF3-04C6A3113FD9}" destId="{5F3E3DBE-EC7F-495E-8E97-ACBAE617CE0D}" srcOrd="0" destOrd="2" presId="urn:microsoft.com/office/officeart/2005/8/layout/hList6"/>
    <dgm:cxn modelId="{9A3C20E7-41B3-4208-AB36-B5836200DB85}" type="presOf" srcId="{A385D3C6-AD8E-4905-BBB8-F8BAAC8AEDD3}" destId="{6F6EF597-7791-48D6-BD99-2F74C3D37440}" srcOrd="0" destOrd="2" presId="urn:microsoft.com/office/officeart/2005/8/layout/hList6"/>
    <dgm:cxn modelId="{559BFFF2-5A47-426E-8CD1-9944848E7D0D}" type="presOf" srcId="{10295AB0-EE0A-4B11-A19D-E9B2E8A9AAF5}" destId="{6F6EF597-7791-48D6-BD99-2F74C3D37440}" srcOrd="0" destOrd="0" presId="urn:microsoft.com/office/officeart/2005/8/layout/hList6"/>
    <dgm:cxn modelId="{DAB959F8-86A2-4D92-A657-9A02F72C59F7}" type="presOf" srcId="{7ED79769-2182-44FC-BF93-8A171C23233C}" destId="{6F6EF597-7791-48D6-BD99-2F74C3D37440}" srcOrd="0" destOrd="1" presId="urn:microsoft.com/office/officeart/2005/8/layout/hList6"/>
    <dgm:cxn modelId="{7FA4B9FB-6F6F-4E8C-9EAF-5EB3D98D3A90}" type="presOf" srcId="{A2A64988-39B3-4CE5-B756-9BF6804D7C71}" destId="{5F3E3DBE-EC7F-495E-8E97-ACBAE617CE0D}" srcOrd="0" destOrd="4" presId="urn:microsoft.com/office/officeart/2005/8/layout/hList6"/>
    <dgm:cxn modelId="{AFC0EAFD-23B7-41C3-93E1-8DDBD915DBEA}" type="presOf" srcId="{B2C522CD-BD80-4460-900F-7AD452E73BCE}" destId="{79A2DACE-C981-4CAA-A4F0-207971062D50}" srcOrd="0" destOrd="0" presId="urn:microsoft.com/office/officeart/2005/8/layout/hList6"/>
    <dgm:cxn modelId="{40FC4371-D308-4B44-B7F4-2E4120E51363}" type="presParOf" srcId="{95096341-C51E-4F1E-BB1F-6A70C727CA24}" destId="{5F3E3DBE-EC7F-495E-8E97-ACBAE617CE0D}" srcOrd="0" destOrd="0" presId="urn:microsoft.com/office/officeart/2005/8/layout/hList6"/>
    <dgm:cxn modelId="{E3B359D5-C478-4A41-BD1D-3C7808FAF61A}" type="presParOf" srcId="{95096341-C51E-4F1E-BB1F-6A70C727CA24}" destId="{5178DC2D-7AF3-424B-A5A8-B4C73AB960B3}" srcOrd="1" destOrd="0" presId="urn:microsoft.com/office/officeart/2005/8/layout/hList6"/>
    <dgm:cxn modelId="{2E054969-AE54-4AED-AC42-744585F794AC}" type="presParOf" srcId="{95096341-C51E-4F1E-BB1F-6A70C727CA24}" destId="{6F6EF597-7791-48D6-BD99-2F74C3D37440}" srcOrd="2" destOrd="0" presId="urn:microsoft.com/office/officeart/2005/8/layout/hList6"/>
    <dgm:cxn modelId="{71080085-F6AF-420E-8B11-1DA27F787AA8}" type="presParOf" srcId="{95096341-C51E-4F1E-BB1F-6A70C727CA24}" destId="{6DAFB224-FFA4-4A22-896F-18661F206282}" srcOrd="3" destOrd="0" presId="urn:microsoft.com/office/officeart/2005/8/layout/hList6"/>
    <dgm:cxn modelId="{3E5E7171-4DC8-4378-A18A-595B7C2C4C72}" type="presParOf" srcId="{95096341-C51E-4F1E-BB1F-6A70C727CA24}" destId="{79A2DACE-C981-4CAA-A4F0-207971062D50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3E3DBE-EC7F-495E-8E97-ACBAE617CE0D}">
      <dsp:nvSpPr>
        <dsp:cNvPr id="0" name=""/>
        <dsp:cNvSpPr/>
      </dsp:nvSpPr>
      <dsp:spPr>
        <a:xfrm rot="16200000">
          <a:off x="-848862" y="848862"/>
          <a:ext cx="5661162" cy="3963437"/>
        </a:xfrm>
        <a:prstGeom prst="flowChartManualOperation">
          <a:avLst/>
        </a:prstGeom>
        <a:solidFill>
          <a:srgbClr val="E9ECB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2400" bIns="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u="sng" kern="1200" dirty="0">
              <a:solidFill>
                <a:srgbClr val="7030A0"/>
              </a:solidFill>
              <a:latin typeface="Candara" panose="020E0502030303020204" pitchFamily="34" charset="0"/>
            </a:rPr>
            <a:t>SAFETY</a:t>
          </a:r>
          <a:endParaRPr lang="en-GB" sz="2400" b="1" u="sng" kern="1200" dirty="0">
            <a:solidFill>
              <a:srgbClr val="7030A0"/>
            </a:solidFill>
            <a:latin typeface="Candara" panose="020E0502030303020204" pitchFamily="34" charset="0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2200" b="1" kern="1200" dirty="0">
              <a:solidFill>
                <a:srgbClr val="CF1B8F"/>
              </a:solidFill>
              <a:latin typeface="Candara" panose="020E0502030303020204" pitchFamily="34" charset="0"/>
            </a:rPr>
            <a:t>Breatheable</a:t>
          </a:r>
          <a:r>
            <a:rPr lang="pl-PL" sz="2200" kern="1200" dirty="0">
              <a:solidFill>
                <a:schemeClr val="tx1"/>
              </a:solidFill>
              <a:latin typeface="Candara" panose="020E0502030303020204" pitchFamily="34" charset="0"/>
            </a:rPr>
            <a:t> outer layer provides air flow to the skin of the baby </a:t>
          </a:r>
          <a:r>
            <a:rPr lang="en-US" sz="2200" kern="1200" dirty="0">
              <a:solidFill>
                <a:schemeClr val="tx1"/>
              </a:solidFill>
              <a:latin typeface="Candara" panose="020E0502030303020204" pitchFamily="34" charset="0"/>
            </a:rPr>
            <a:t>and </a:t>
          </a:r>
          <a:r>
            <a:rPr lang="pl-PL" sz="2200" kern="1200" dirty="0">
              <a:solidFill>
                <a:schemeClr val="tx1"/>
              </a:solidFill>
              <a:latin typeface="Candara" panose="020E0502030303020204" pitchFamily="34" charset="0"/>
            </a:rPr>
            <a:t>prevents from </a:t>
          </a:r>
          <a:r>
            <a:rPr lang="en-US" sz="2200" kern="1200" dirty="0">
              <a:solidFill>
                <a:schemeClr val="tx1"/>
              </a:solidFill>
              <a:latin typeface="Candara" panose="020E0502030303020204" pitchFamily="34" charset="0"/>
            </a:rPr>
            <a:t>rashes and irritations</a:t>
          </a:r>
          <a:r>
            <a:rPr lang="pl-PL" sz="2200" kern="1200" dirty="0">
              <a:solidFill>
                <a:schemeClr val="tx1"/>
              </a:solidFill>
              <a:latin typeface="Candara" panose="020E0502030303020204" pitchFamily="34" charset="0"/>
            </a:rPr>
            <a:t> </a:t>
          </a:r>
          <a:endParaRPr lang="en-GB" sz="2200" b="0" kern="1200" dirty="0">
            <a:solidFill>
              <a:schemeClr val="tx1"/>
            </a:solidFill>
            <a:latin typeface="Calibri  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pl-PL" sz="2200" kern="1200" dirty="0">
              <a:solidFill>
                <a:schemeClr val="tx1"/>
              </a:solidFill>
              <a:latin typeface="Candara" panose="020E0502030303020204" pitchFamily="34" charset="0"/>
            </a:rPr>
            <a:t>Raw material</a:t>
          </a:r>
          <a:r>
            <a:rPr lang="en-US" sz="2200" kern="1200" dirty="0">
              <a:solidFill>
                <a:schemeClr val="tx1"/>
              </a:solidFill>
              <a:latin typeface="Candara" panose="020E0502030303020204" pitchFamily="34" charset="0"/>
            </a:rPr>
            <a:t>s</a:t>
          </a:r>
          <a:r>
            <a:rPr lang="pl-PL" sz="2200" kern="1200" dirty="0">
              <a:solidFill>
                <a:schemeClr val="tx1"/>
              </a:solidFill>
              <a:latin typeface="Candara" panose="020E0502030303020204" pitchFamily="34" charset="0"/>
            </a:rPr>
            <a:t> used in diapers are </a:t>
          </a:r>
          <a:r>
            <a:rPr lang="pl-PL" sz="2200" b="1" kern="1200" dirty="0">
              <a:solidFill>
                <a:srgbClr val="CF1B8F"/>
              </a:solidFill>
              <a:latin typeface="Candara" panose="020E0502030303020204" pitchFamily="34" charset="0"/>
            </a:rPr>
            <a:t>not bleached with chlorine</a:t>
          </a:r>
          <a:endParaRPr lang="en-GB" sz="2200" b="1" kern="1200" dirty="0">
            <a:solidFill>
              <a:srgbClr val="CF1B8F"/>
            </a:solidFill>
            <a:latin typeface="Calibri  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200" b="1" kern="1200" dirty="0">
              <a:solidFill>
                <a:srgbClr val="CF1B8F"/>
              </a:solidFill>
              <a:latin typeface="Candara" panose="020E0502030303020204" pitchFamily="34" charset="0"/>
            </a:rPr>
            <a:t>No latex </a:t>
          </a:r>
          <a:r>
            <a:rPr lang="en-US" sz="2200" kern="1200" dirty="0">
              <a:solidFill>
                <a:schemeClr val="tx1"/>
              </a:solidFill>
              <a:latin typeface="Candara" panose="020E0502030303020204" pitchFamily="34" charset="0"/>
            </a:rPr>
            <a:t>- no</a:t>
          </a:r>
          <a:r>
            <a:rPr lang="pl-PL" sz="2200" kern="1200" dirty="0">
              <a:solidFill>
                <a:schemeClr val="tx1"/>
              </a:solidFill>
              <a:latin typeface="Candara" panose="020E0502030303020204" pitchFamily="34" charset="0"/>
            </a:rPr>
            <a:t> allergic reactions</a:t>
          </a:r>
          <a:endParaRPr lang="en-GB" sz="2200" b="1" kern="1200" dirty="0">
            <a:solidFill>
              <a:srgbClr val="7030A0"/>
            </a:solidFill>
            <a:latin typeface="Calibri  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pl-PL" sz="2200" kern="1200" dirty="0">
              <a:solidFill>
                <a:schemeClr val="tx1"/>
              </a:solidFill>
              <a:latin typeface="Candara" panose="020E0502030303020204" pitchFamily="34" charset="0"/>
            </a:rPr>
            <a:t>Diapers </a:t>
          </a:r>
          <a:r>
            <a:rPr lang="pl-PL" sz="2200" b="1" kern="1200" dirty="0">
              <a:solidFill>
                <a:srgbClr val="CF1B8F"/>
              </a:solidFill>
              <a:latin typeface="Candara" panose="020E0502030303020204" pitchFamily="34" charset="0"/>
            </a:rPr>
            <a:t>do not contain coloured elements </a:t>
          </a:r>
          <a:r>
            <a:rPr lang="en-US" sz="2200" b="1" kern="1200" dirty="0">
              <a:solidFill>
                <a:srgbClr val="CF1B8F"/>
              </a:solidFill>
              <a:latin typeface="Candara" panose="020E0502030303020204" pitchFamily="34" charset="0"/>
            </a:rPr>
            <a:t>and scent</a:t>
          </a:r>
          <a:endParaRPr lang="en-GB" sz="2200" b="1" kern="1200" dirty="0">
            <a:solidFill>
              <a:srgbClr val="CF1B8F"/>
            </a:solidFill>
            <a:latin typeface="Calibri  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pl-PL" sz="2200" b="1" kern="1200" dirty="0">
              <a:solidFill>
                <a:srgbClr val="CF1B8F"/>
              </a:solidFill>
              <a:latin typeface="Candara" panose="020E0502030303020204" pitchFamily="34" charset="0"/>
              <a:ea typeface="+mn-ea"/>
              <a:cs typeface="+mn-cs"/>
            </a:rPr>
            <a:t>Dermatologically tested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en-GB" sz="2200" b="1" kern="1200" dirty="0">
            <a:solidFill>
              <a:srgbClr val="7030A0"/>
            </a:solidFill>
            <a:latin typeface="Calibri  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en-GB" sz="2200" b="1" kern="1200" dirty="0">
            <a:solidFill>
              <a:srgbClr val="7030A0"/>
            </a:solidFill>
            <a:latin typeface="Calibri  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en-GB" sz="2200" b="1" kern="1200" dirty="0">
            <a:solidFill>
              <a:srgbClr val="7030A0"/>
            </a:solidFill>
            <a:latin typeface="Calibri  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en-GB" sz="2200" b="1" kern="1200" dirty="0">
            <a:solidFill>
              <a:srgbClr val="7030A0"/>
            </a:solidFill>
            <a:latin typeface="Calibri  "/>
          </a:endParaRPr>
        </a:p>
      </dsp:txBody>
      <dsp:txXfrm rot="5400000">
        <a:off x="1" y="1132231"/>
        <a:ext cx="3963437" cy="3396698"/>
      </dsp:txXfrm>
    </dsp:sp>
    <dsp:sp modelId="{6F6EF597-7791-48D6-BD99-2F74C3D37440}">
      <dsp:nvSpPr>
        <dsp:cNvPr id="0" name=""/>
        <dsp:cNvSpPr/>
      </dsp:nvSpPr>
      <dsp:spPr>
        <a:xfrm rot="16200000">
          <a:off x="3230049" y="1012273"/>
          <a:ext cx="5661162" cy="3636614"/>
        </a:xfrm>
        <a:prstGeom prst="flowChartManualOperation">
          <a:avLst/>
        </a:prstGeom>
        <a:solidFill>
          <a:srgbClr val="D9D3D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2400" bIns="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u="sng" kern="1200" dirty="0">
              <a:solidFill>
                <a:srgbClr val="7030A0"/>
              </a:solidFill>
              <a:latin typeface="Candara" panose="020E0502030303020204" pitchFamily="34" charset="0"/>
              <a:ea typeface="+mn-ea"/>
              <a:cs typeface="+mn-cs"/>
            </a:rPr>
            <a:t>PERFECT FIT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2200" b="1" kern="1200" dirty="0">
              <a:solidFill>
                <a:srgbClr val="CF1B8F"/>
              </a:solidFill>
              <a:latin typeface="Candara" panose="020E0502030303020204" pitchFamily="34" charset="0"/>
            </a:rPr>
            <a:t>Elastic velcro fasteners </a:t>
          </a:r>
          <a:r>
            <a:rPr lang="pl-PL" sz="2200" kern="1200" dirty="0">
              <a:solidFill>
                <a:schemeClr val="tx1"/>
              </a:solidFill>
              <a:latin typeface="Candara" panose="020E0502030303020204" pitchFamily="34" charset="0"/>
            </a:rPr>
            <a:t>provide appropriate fitting  to the body without causing compression on the tummy</a:t>
          </a:r>
          <a:endParaRPr lang="en-GB" sz="2200" b="0" kern="1200" dirty="0">
            <a:solidFill>
              <a:prstClr val="black"/>
            </a:solidFill>
            <a:latin typeface="Calibri  "/>
            <a:ea typeface="+mn-ea"/>
            <a:cs typeface="+mn-cs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200" b="1" kern="1200" dirty="0">
              <a:solidFill>
                <a:srgbClr val="CF1B8F"/>
              </a:solidFill>
              <a:latin typeface="Candara" panose="020E0502030303020204" pitchFamily="34" charset="0"/>
            </a:rPr>
            <a:t>Delicate </a:t>
          </a:r>
          <a:r>
            <a:rPr lang="pl-PL" sz="2200" b="1" kern="1200" dirty="0">
              <a:solidFill>
                <a:srgbClr val="CF1B8F"/>
              </a:solidFill>
              <a:latin typeface="Candara" panose="020E0502030303020204" pitchFamily="34" charset="0"/>
            </a:rPr>
            <a:t>hydrofobic nonwoven </a:t>
          </a:r>
          <a:r>
            <a:rPr lang="en-US" sz="2200" b="1" kern="1200" dirty="0">
              <a:solidFill>
                <a:srgbClr val="CF1B8F"/>
              </a:solidFill>
              <a:latin typeface="Candara" panose="020E0502030303020204" pitchFamily="34" charset="0"/>
            </a:rPr>
            <a:t>cuffs</a:t>
          </a:r>
          <a:r>
            <a:rPr lang="pl-PL" sz="2200" kern="1200" dirty="0">
              <a:solidFill>
                <a:srgbClr val="CF1B8F"/>
              </a:solidFill>
              <a:latin typeface="Candara" panose="020E0502030303020204" pitchFamily="34" charset="0"/>
            </a:rPr>
            <a:t> </a:t>
          </a:r>
          <a:r>
            <a:rPr lang="pl-PL" sz="2200" kern="1200" dirty="0">
              <a:solidFill>
                <a:schemeClr val="tx1"/>
              </a:solidFill>
              <a:latin typeface="Candara" panose="020E0502030303020204" pitchFamily="34" charset="0"/>
            </a:rPr>
            <a:t>prevent from side leaks</a:t>
          </a:r>
          <a:endParaRPr lang="en-GB" sz="2200" b="0" kern="1200" dirty="0">
            <a:solidFill>
              <a:prstClr val="black"/>
            </a:solidFill>
            <a:latin typeface="Calibri  "/>
            <a:ea typeface="+mn-ea"/>
            <a:cs typeface="+mn-cs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2200" b="0" kern="1200" dirty="0">
            <a:solidFill>
              <a:prstClr val="black"/>
            </a:solidFill>
            <a:latin typeface="Calibri  "/>
            <a:ea typeface="+mn-ea"/>
            <a:cs typeface="+mn-cs"/>
          </a:endParaRPr>
        </a:p>
      </dsp:txBody>
      <dsp:txXfrm rot="5400000">
        <a:off x="4242323" y="1132231"/>
        <a:ext cx="3636614" cy="3396698"/>
      </dsp:txXfrm>
    </dsp:sp>
    <dsp:sp modelId="{79A2DACE-C981-4CAA-A4F0-207971062D50}">
      <dsp:nvSpPr>
        <dsp:cNvPr id="0" name=""/>
        <dsp:cNvSpPr/>
      </dsp:nvSpPr>
      <dsp:spPr>
        <a:xfrm rot="16200000">
          <a:off x="7238799" y="912884"/>
          <a:ext cx="5661162" cy="3835392"/>
        </a:xfrm>
        <a:prstGeom prst="flowChartManualOperation">
          <a:avLst/>
        </a:prstGeom>
        <a:solidFill>
          <a:srgbClr val="BABDE8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2400" bIns="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u="sng" kern="1200" dirty="0">
              <a:solidFill>
                <a:srgbClr val="7030A0"/>
              </a:solidFill>
              <a:latin typeface="Candara" panose="020E0502030303020204" pitchFamily="34" charset="0"/>
              <a:ea typeface="+mn-ea"/>
              <a:cs typeface="+mn-cs"/>
            </a:rPr>
            <a:t>DRYNESS AND GENTLENESS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2200" kern="1200" dirty="0">
              <a:solidFill>
                <a:prstClr val="black"/>
              </a:solidFill>
              <a:latin typeface="Candara" panose="020E0502030303020204" pitchFamily="34" charset="0"/>
              <a:ea typeface="+mn-ea"/>
              <a:cs typeface="+mn-cs"/>
            </a:rPr>
            <a:t>Absor</a:t>
          </a:r>
          <a:r>
            <a:rPr lang="pl-PL" sz="2200" kern="1200" dirty="0">
              <a:solidFill>
                <a:schemeClr val="tx1"/>
              </a:solidFill>
              <a:latin typeface="Candara" panose="020E0502030303020204" pitchFamily="34" charset="0"/>
            </a:rPr>
            <a:t>bent </a:t>
          </a:r>
          <a:r>
            <a:rPr lang="en-US" sz="2200" kern="1200" dirty="0">
              <a:solidFill>
                <a:schemeClr val="tx1"/>
              </a:solidFill>
              <a:latin typeface="Candara" panose="020E0502030303020204" pitchFamily="34" charset="0"/>
            </a:rPr>
            <a:t>core made</a:t>
          </a:r>
          <a:r>
            <a:rPr lang="pl-PL" sz="2200" kern="1200" dirty="0">
              <a:solidFill>
                <a:schemeClr val="tx1"/>
              </a:solidFill>
              <a:latin typeface="Candara" panose="020E0502030303020204" pitchFamily="34" charset="0"/>
            </a:rPr>
            <a:t> of cellulose and </a:t>
          </a:r>
          <a:r>
            <a:rPr lang="en-US" sz="2200" kern="1200" dirty="0">
              <a:solidFill>
                <a:schemeClr val="tx1"/>
              </a:solidFill>
              <a:latin typeface="Candara" panose="020E0502030303020204" pitchFamily="34" charset="0"/>
            </a:rPr>
            <a:t>SAP</a:t>
          </a:r>
          <a:r>
            <a:rPr lang="pl-PL" sz="2200" kern="1200" dirty="0">
              <a:solidFill>
                <a:schemeClr val="tx1"/>
              </a:solidFill>
              <a:latin typeface="Candara" panose="020E0502030303020204" pitchFamily="34" charset="0"/>
            </a:rPr>
            <a:t> provide </a:t>
          </a:r>
          <a:r>
            <a:rPr lang="pl-PL" sz="2200" b="1" kern="1200" dirty="0">
              <a:solidFill>
                <a:srgbClr val="CF1B8F"/>
              </a:solidFill>
              <a:latin typeface="Candara" panose="020E0502030303020204" pitchFamily="34" charset="0"/>
            </a:rPr>
            <a:t>high absorption and great feeling of dryness</a:t>
          </a:r>
          <a:endParaRPr lang="en-GB" sz="2200" b="0" kern="1200" dirty="0">
            <a:solidFill>
              <a:srgbClr val="CF1B8F"/>
            </a:solidFill>
            <a:latin typeface="Calibri  "/>
            <a:ea typeface="+mn-ea"/>
            <a:cs typeface="+mn-cs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2200" b="1" kern="1200" dirty="0">
              <a:solidFill>
                <a:srgbClr val="CF1B8F"/>
              </a:solidFill>
              <a:latin typeface="Candara" panose="020E0502030303020204" pitchFamily="34" charset="0"/>
              <a:ea typeface="+mn-ea"/>
              <a:cs typeface="+mn-cs"/>
            </a:rPr>
            <a:t>Wetness indicator </a:t>
          </a:r>
          <a:r>
            <a:rPr lang="pl-PL" sz="2200" kern="1200" dirty="0">
              <a:solidFill>
                <a:schemeClr val="tx1"/>
              </a:solidFill>
              <a:latin typeface="Candara" panose="020E0502030303020204" pitchFamily="34" charset="0"/>
            </a:rPr>
            <a:t>informs about the need of changing</a:t>
          </a:r>
          <a:r>
            <a:rPr lang="en-US" sz="2200" kern="1200" dirty="0">
              <a:solidFill>
                <a:schemeClr val="tx1"/>
              </a:solidFill>
              <a:latin typeface="Candara" panose="020E0502030303020204" pitchFamily="34" charset="0"/>
            </a:rPr>
            <a:t> a</a:t>
          </a:r>
          <a:r>
            <a:rPr lang="pl-PL" sz="2200" kern="1200" dirty="0">
              <a:solidFill>
                <a:schemeClr val="tx1"/>
              </a:solidFill>
              <a:latin typeface="Candara" panose="020E0502030303020204" pitchFamily="34" charset="0"/>
            </a:rPr>
            <a:t> diaper without taking baby out of the incubator</a:t>
          </a:r>
          <a:endParaRPr lang="en-GB" sz="2200" b="0" kern="1200" dirty="0">
            <a:solidFill>
              <a:prstClr val="black"/>
            </a:solidFill>
            <a:latin typeface="Calibri  "/>
            <a:ea typeface="+mn-ea"/>
            <a:cs typeface="+mn-cs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pl-PL" sz="2200" b="1" kern="1200" dirty="0">
              <a:solidFill>
                <a:srgbClr val="CF1B8F"/>
              </a:solidFill>
              <a:latin typeface="Candara" panose="020E0502030303020204" pitchFamily="34" charset="0"/>
            </a:rPr>
            <a:t>Very soft and delicate </a:t>
          </a:r>
          <a:r>
            <a:rPr lang="pl-PL" sz="2200" kern="1200" dirty="0">
              <a:solidFill>
                <a:schemeClr val="tx1"/>
              </a:solidFill>
              <a:latin typeface="Candara" panose="020E0502030303020204" pitchFamily="34" charset="0"/>
            </a:rPr>
            <a:t>outer and inner layers make the product soft and extremely comfortable for the baby </a:t>
          </a:r>
          <a:endParaRPr lang="en-GB" sz="2200" b="0" kern="1200" dirty="0">
            <a:solidFill>
              <a:prstClr val="black"/>
            </a:solidFill>
            <a:latin typeface="Calibri  "/>
            <a:ea typeface="+mn-ea"/>
            <a:cs typeface="+mn-cs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2200" b="0" kern="1200" dirty="0">
            <a:solidFill>
              <a:prstClr val="black"/>
            </a:solidFill>
            <a:latin typeface="Calibri  "/>
            <a:ea typeface="+mn-ea"/>
            <a:cs typeface="+mn-cs"/>
          </a:endParaRPr>
        </a:p>
      </dsp:txBody>
      <dsp:txXfrm rot="5400000">
        <a:off x="8151684" y="1132231"/>
        <a:ext cx="3835392" cy="33966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A1D9A1-A482-4469-94B1-9789100996A6}" type="datetimeFigureOut">
              <a:rPr lang="en-GB" smtClean="0"/>
              <a:pPr/>
              <a:t>25/06/2018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77466E-226A-491E-9900-DB3B39C3FE1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4297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77466E-226A-491E-9900-DB3B39C3FE19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16093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24B2E4-2CBE-4EAD-8285-DEE7980200FD}" type="slidenum">
              <a:rPr lang="pl-PL" smtClean="0">
                <a:solidFill>
                  <a:prstClr val="black"/>
                </a:solidFill>
              </a:rPr>
              <a:pPr/>
              <a:t>7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22360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3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12" Type="http://schemas.openxmlformats.org/officeDocument/2006/relationships/image" Target="../media/image12.png"/><Relationship Id="rId2" Type="http://schemas.openxmlformats.org/officeDocument/2006/relationships/image" Target="../media/image10.png"/><Relationship Id="rId16" Type="http://schemas.microsoft.com/office/2007/relationships/hdphoto" Target="../media/hdphoto2.wdp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4.png"/><Relationship Id="rId10" Type="http://schemas.openxmlformats.org/officeDocument/2006/relationships/image" Target="../media/image11.png"/><Relationship Id="rId4" Type="http://schemas.microsoft.com/office/2007/relationships/hdphoto" Target="../media/hdphoto1.wdp"/><Relationship Id="rId9" Type="http://schemas.openxmlformats.org/officeDocument/2006/relationships/image" Target="../media/image7.png"/><Relationship Id="rId14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3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12" Type="http://schemas.openxmlformats.org/officeDocument/2006/relationships/image" Target="../media/image12.png"/><Relationship Id="rId17" Type="http://schemas.openxmlformats.org/officeDocument/2006/relationships/image" Target="../media/image15.png"/><Relationship Id="rId2" Type="http://schemas.openxmlformats.org/officeDocument/2006/relationships/image" Target="../media/image10.png"/><Relationship Id="rId16" Type="http://schemas.microsoft.com/office/2007/relationships/hdphoto" Target="../media/hdphoto2.wdp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4.png"/><Relationship Id="rId10" Type="http://schemas.openxmlformats.org/officeDocument/2006/relationships/image" Target="../media/image11.png"/><Relationship Id="rId4" Type="http://schemas.microsoft.com/office/2007/relationships/hdphoto" Target="../media/hdphoto1.wdp"/><Relationship Id="rId9" Type="http://schemas.openxmlformats.org/officeDocument/2006/relationships/image" Target="../media/image7.png"/><Relationship Id="rId14" Type="http://schemas.openxmlformats.org/officeDocument/2006/relationships/image" Target="../media/image8.png"/></Relationships>
</file>

<file path=ppt/slideLayouts/_rels/slideLayout15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2.png"/><Relationship Id="rId3" Type="http://schemas.openxmlformats.org/officeDocument/2006/relationships/image" Target="../media/image12.png"/><Relationship Id="rId7" Type="http://schemas.openxmlformats.org/officeDocument/2006/relationships/image" Target="../media/image3.png"/><Relationship Id="rId12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9.png"/><Relationship Id="rId11" Type="http://schemas.openxmlformats.org/officeDocument/2006/relationships/image" Target="../media/image6.png"/><Relationship Id="rId5" Type="http://schemas.openxmlformats.org/officeDocument/2006/relationships/image" Target="../media/image15.png"/><Relationship Id="rId10" Type="http://schemas.openxmlformats.org/officeDocument/2006/relationships/image" Target="../media/image5.png"/><Relationship Id="rId4" Type="http://schemas.openxmlformats.org/officeDocument/2006/relationships/image" Target="../media/image13.png"/><Relationship Id="rId9" Type="http://schemas.openxmlformats.org/officeDocument/2006/relationships/image" Target="../media/image4.png"/><Relationship Id="rId14" Type="http://schemas.openxmlformats.org/officeDocument/2006/relationships/image" Target="../media/image8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3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3.png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Relationship Id="rId6" Type="http://schemas.microsoft.com/office/2007/relationships/hdphoto" Target="../media/hdphoto2.wdp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3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3.png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12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11" Type="http://schemas.openxmlformats.org/officeDocument/2006/relationships/image" Target="../media/image12.png"/><Relationship Id="rId5" Type="http://schemas.openxmlformats.org/officeDocument/2006/relationships/image" Target="../media/image3.png"/><Relationship Id="rId10" Type="http://schemas.openxmlformats.org/officeDocument/2006/relationships/image" Target="../media/image9.png"/><Relationship Id="rId4" Type="http://schemas.microsoft.com/office/2007/relationships/hdphoto" Target="../media/hdphoto1.wdp"/><Relationship Id="rId9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9CF6D-11C1-423D-8216-EAA2CD1BA9C7}" type="datetimeFigureOut">
              <a:rPr lang="en-GB" smtClean="0"/>
              <a:pPr/>
              <a:t>25/06/2018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B06FC-F8CF-4254-BB0E-9B9EDEFCA4C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4679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9CF6D-11C1-423D-8216-EAA2CD1BA9C7}" type="datetimeFigureOut">
              <a:rPr lang="en-GB" smtClean="0"/>
              <a:pPr/>
              <a:t>25/06/2018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B06FC-F8CF-4254-BB0E-9B9EDEFCA4C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3647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9CF6D-11C1-423D-8216-EAA2CD1BA9C7}" type="datetimeFigureOut">
              <a:rPr lang="en-GB" smtClean="0"/>
              <a:pPr/>
              <a:t>25/06/2018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B06FC-F8CF-4254-BB0E-9B9EDEFCA4C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72485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63675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Obraz 2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67503" y="-19281"/>
            <a:ext cx="334584" cy="5522934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27" name="Obraz 26"/>
          <p:cNvPicPr>
            <a:picLocks noChangeAspect="1"/>
          </p:cNvPicPr>
          <p:nvPr userDrawn="1"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775548" y="-770929"/>
            <a:ext cx="674893" cy="2178191"/>
          </a:xfrm>
          <a:prstGeom prst="rect">
            <a:avLst/>
          </a:prstGeom>
        </p:spPr>
      </p:pic>
      <p:pic>
        <p:nvPicPr>
          <p:cNvPr id="28" name="Obraz 27"/>
          <p:cNvPicPr>
            <a:picLocks noChangeAspect="1"/>
          </p:cNvPicPr>
          <p:nvPr userDrawn="1"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491472" y="163774"/>
            <a:ext cx="674893" cy="308787"/>
          </a:xfrm>
          <a:prstGeom prst="rect">
            <a:avLst/>
          </a:prstGeom>
        </p:spPr>
      </p:pic>
      <p:pic>
        <p:nvPicPr>
          <p:cNvPr id="29" name="Obraz 28"/>
          <p:cNvPicPr>
            <a:picLocks noChangeAspect="1"/>
          </p:cNvPicPr>
          <p:nvPr userDrawn="1"/>
        </p:nvPicPr>
        <p:blipFill>
          <a:blip r:embed="rId6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155040" y="193969"/>
            <a:ext cx="674893" cy="248401"/>
          </a:xfrm>
          <a:prstGeom prst="rect">
            <a:avLst/>
          </a:prstGeom>
        </p:spPr>
      </p:pic>
      <p:pic>
        <p:nvPicPr>
          <p:cNvPr id="30" name="Obraz 29"/>
          <p:cNvPicPr>
            <a:picLocks noChangeAspect="1"/>
          </p:cNvPicPr>
          <p:nvPr userDrawn="1"/>
        </p:nvPicPr>
        <p:blipFill>
          <a:blip r:embed="rId7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870367" y="206910"/>
            <a:ext cx="674893" cy="222519"/>
          </a:xfrm>
          <a:prstGeom prst="rect">
            <a:avLst/>
          </a:prstGeom>
        </p:spPr>
      </p:pic>
      <p:pic>
        <p:nvPicPr>
          <p:cNvPr id="31" name="Obraz 30"/>
          <p:cNvPicPr>
            <a:picLocks noChangeAspect="1"/>
          </p:cNvPicPr>
          <p:nvPr userDrawn="1"/>
        </p:nvPicPr>
        <p:blipFill>
          <a:blip r:embed="rId8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900"/>
                    </a14:imgEffect>
                    <a14:imgEffect>
                      <a14:saturation sat="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616214" y="237430"/>
            <a:ext cx="674893" cy="161476"/>
          </a:xfrm>
          <a:prstGeom prst="rect">
            <a:avLst/>
          </a:prstGeom>
        </p:spPr>
      </p:pic>
      <p:pic>
        <p:nvPicPr>
          <p:cNvPr id="32" name="Obraz 31"/>
          <p:cNvPicPr>
            <a:picLocks noChangeAspect="1"/>
          </p:cNvPicPr>
          <p:nvPr userDrawn="1"/>
        </p:nvPicPr>
        <p:blipFill>
          <a:blip r:embed="rId9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900"/>
                    </a14:imgEffect>
                    <a14:imgEffect>
                      <a14:saturation sat="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452020" y="295310"/>
            <a:ext cx="674893" cy="45719"/>
          </a:xfrm>
          <a:prstGeom prst="rect">
            <a:avLst/>
          </a:prstGeom>
        </p:spPr>
      </p:pic>
      <p:pic>
        <p:nvPicPr>
          <p:cNvPr id="33" name="Obraz 32"/>
          <p:cNvPicPr>
            <a:picLocks noChangeAspect="1"/>
          </p:cNvPicPr>
          <p:nvPr userDrawn="1"/>
        </p:nvPicPr>
        <p:blipFill>
          <a:blip r:embed="rId9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900"/>
                    </a14:imgEffect>
                    <a14:imgEffect>
                      <a14:saturation sat="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8359422" y="295310"/>
            <a:ext cx="674893" cy="45719"/>
          </a:xfrm>
          <a:prstGeom prst="rect">
            <a:avLst/>
          </a:prstGeom>
        </p:spPr>
      </p:pic>
      <p:pic>
        <p:nvPicPr>
          <p:cNvPr id="34" name="Obraz 33"/>
          <p:cNvPicPr>
            <a:picLocks noChangeAspect="1"/>
          </p:cNvPicPr>
          <p:nvPr userDrawn="1"/>
        </p:nvPicPr>
        <p:blipFill>
          <a:blip r:embed="rId8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300"/>
                    </a14:imgEffect>
                    <a14:imgEffect>
                      <a14:saturation sat="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8266824" y="295310"/>
            <a:ext cx="674893" cy="45719"/>
          </a:xfrm>
          <a:prstGeom prst="rect">
            <a:avLst/>
          </a:prstGeom>
        </p:spPr>
      </p:pic>
      <p:sp>
        <p:nvSpPr>
          <p:cNvPr id="35" name="Prostokąt 34"/>
          <p:cNvSpPr/>
          <p:nvPr userDrawn="1"/>
        </p:nvSpPr>
        <p:spPr>
          <a:xfrm>
            <a:off x="-4" y="5503657"/>
            <a:ext cx="12192003" cy="135434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6" name="Obraz 35"/>
          <p:cNvPicPr>
            <a:picLocks noChangeAspect="1"/>
          </p:cNvPicPr>
          <p:nvPr userDrawn="1"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062" r="67178"/>
          <a:stretch/>
        </p:blipFill>
        <p:spPr>
          <a:xfrm>
            <a:off x="10266672" y="2972527"/>
            <a:ext cx="633568" cy="6073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7" name="Obraz 36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2827" y="5789773"/>
            <a:ext cx="1068399" cy="10372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8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11346547" y="6125030"/>
            <a:ext cx="520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60C88F98-879F-49CC-ACFA-CC5EC99E0C0D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39" name="Obraz 38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576" y="5516453"/>
            <a:ext cx="1207949" cy="13689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" name="Obraz 39"/>
          <p:cNvPicPr>
            <a:picLocks noChangeAspect="1"/>
          </p:cNvPicPr>
          <p:nvPr userDrawn="1"/>
        </p:nvPicPr>
        <p:blipFill>
          <a:blip r:embed="rId13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7864" y="5346248"/>
            <a:ext cx="1233027" cy="1395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" name="Obraz 40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6261" y="121068"/>
            <a:ext cx="988379" cy="4006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2" name="Obraz 41"/>
          <p:cNvPicPr>
            <a:picLocks noChangeAspect="1"/>
          </p:cNvPicPr>
          <p:nvPr userDrawn="1"/>
        </p:nvPicPr>
        <p:blipFill>
          <a:blip r:embed="rId15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247307" y="78881"/>
            <a:ext cx="2672303" cy="30274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43000"/>
              </a:srgbClr>
            </a:outerShdw>
          </a:effectLst>
        </p:spPr>
      </p:pic>
      <p:sp>
        <p:nvSpPr>
          <p:cNvPr id="43" name="Tytuł 7"/>
          <p:cNvSpPr>
            <a:spLocks noGrp="1"/>
          </p:cNvSpPr>
          <p:nvPr>
            <p:ph type="ctrTitle"/>
          </p:nvPr>
        </p:nvSpPr>
        <p:spPr>
          <a:xfrm>
            <a:off x="1069809" y="1190486"/>
            <a:ext cx="8229600" cy="1894362"/>
          </a:xfrm>
          <a:prstGeom prst="rect">
            <a:avLst/>
          </a:prstGeom>
        </p:spPr>
        <p:txBody>
          <a:bodyPr/>
          <a:lstStyle>
            <a:lvl1pPr>
              <a:defRPr sz="4000" b="1">
                <a:solidFill>
                  <a:schemeClr val="accent6">
                    <a:lumMod val="50000"/>
                  </a:schemeClr>
                </a:solidFill>
                <a:latin typeface="Candara" pitchFamily="34" charset="0"/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4" name="Podtytuł 8"/>
          <p:cNvSpPr>
            <a:spLocks noGrp="1"/>
          </p:cNvSpPr>
          <p:nvPr>
            <p:ph type="subTitle" idx="1"/>
          </p:nvPr>
        </p:nvSpPr>
        <p:spPr>
          <a:xfrm>
            <a:off x="1069809" y="3156818"/>
            <a:ext cx="8229600" cy="1371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solidFill>
                  <a:schemeClr val="accent6">
                    <a:lumMod val="50000"/>
                  </a:schemeClr>
                </a:solidFill>
                <a:latin typeface="Candara" pitchFamily="34" charset="0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5" name="Symbol zastępczy daty 27"/>
          <p:cNvSpPr>
            <a:spLocks noGrp="1"/>
          </p:cNvSpPr>
          <p:nvPr>
            <p:ph type="dt" sz="half" idx="10"/>
          </p:nvPr>
        </p:nvSpPr>
        <p:spPr bwMode="auto">
          <a:xfrm>
            <a:off x="3393285" y="6299655"/>
            <a:ext cx="1428751" cy="381000"/>
          </a:xfrm>
          <a:prstGeom prst="rect">
            <a:avLst/>
          </a:prstGeom>
        </p:spPr>
        <p:txBody>
          <a:bodyPr/>
          <a:lstStyle>
            <a:lvl1pPr>
              <a:defRPr smtClean="0">
                <a:solidFill>
                  <a:schemeClr val="accent6">
                    <a:lumMod val="50000"/>
                  </a:schemeClr>
                </a:solidFill>
                <a:latin typeface="Candara" pitchFamily="34" charset="0"/>
              </a:defRPr>
            </a:lvl1pPr>
          </a:lstStyle>
          <a:p>
            <a:pPr>
              <a:defRPr/>
            </a:pPr>
            <a:endParaRPr lang="pl-PL" dirty="0"/>
          </a:p>
        </p:txBody>
      </p:sp>
      <p:sp>
        <p:nvSpPr>
          <p:cNvPr id="46" name="Symbol zastępczy stopki 16"/>
          <p:cNvSpPr>
            <a:spLocks noGrp="1"/>
          </p:cNvSpPr>
          <p:nvPr>
            <p:ph type="ftr" sz="quarter" idx="11"/>
          </p:nvPr>
        </p:nvSpPr>
        <p:spPr bwMode="auto">
          <a:xfrm>
            <a:off x="5136818" y="6296480"/>
            <a:ext cx="4182255" cy="384175"/>
          </a:xfrm>
          <a:prstGeom prst="rect">
            <a:avLst/>
          </a:prstGeom>
        </p:spPr>
        <p:txBody>
          <a:bodyPr/>
          <a:lstStyle>
            <a:lvl1pPr>
              <a:defRPr dirty="0">
                <a:solidFill>
                  <a:schemeClr val="accent6">
                    <a:lumMod val="50000"/>
                  </a:schemeClr>
                </a:solidFill>
                <a:latin typeface="Candara" pitchFamily="34" charset="0"/>
              </a:defRPr>
            </a:lvl1pPr>
          </a:lstStyle>
          <a:p>
            <a:pPr>
              <a:defRPr/>
            </a:pP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563654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Obraz 2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67503" y="-19281"/>
            <a:ext cx="334584" cy="5522934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45" name="Obraz 44"/>
          <p:cNvPicPr>
            <a:picLocks noChangeAspect="1"/>
          </p:cNvPicPr>
          <p:nvPr userDrawn="1"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775547" y="-770929"/>
            <a:ext cx="674893" cy="2178191"/>
          </a:xfrm>
          <a:prstGeom prst="rect">
            <a:avLst/>
          </a:prstGeom>
        </p:spPr>
      </p:pic>
      <p:pic>
        <p:nvPicPr>
          <p:cNvPr id="46" name="Obraz 45"/>
          <p:cNvPicPr>
            <a:picLocks noChangeAspect="1"/>
          </p:cNvPicPr>
          <p:nvPr userDrawn="1"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491471" y="163773"/>
            <a:ext cx="674893" cy="308787"/>
          </a:xfrm>
          <a:prstGeom prst="rect">
            <a:avLst/>
          </a:prstGeom>
        </p:spPr>
      </p:pic>
      <p:pic>
        <p:nvPicPr>
          <p:cNvPr id="47" name="Obraz 46"/>
          <p:cNvPicPr>
            <a:picLocks noChangeAspect="1"/>
          </p:cNvPicPr>
          <p:nvPr userDrawn="1"/>
        </p:nvPicPr>
        <p:blipFill>
          <a:blip r:embed="rId6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155039" y="193967"/>
            <a:ext cx="674893" cy="248401"/>
          </a:xfrm>
          <a:prstGeom prst="rect">
            <a:avLst/>
          </a:prstGeom>
        </p:spPr>
      </p:pic>
      <p:pic>
        <p:nvPicPr>
          <p:cNvPr id="48" name="Obraz 47"/>
          <p:cNvPicPr>
            <a:picLocks noChangeAspect="1"/>
          </p:cNvPicPr>
          <p:nvPr userDrawn="1"/>
        </p:nvPicPr>
        <p:blipFill>
          <a:blip r:embed="rId7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870366" y="206908"/>
            <a:ext cx="674893" cy="222519"/>
          </a:xfrm>
          <a:prstGeom prst="rect">
            <a:avLst/>
          </a:prstGeom>
        </p:spPr>
      </p:pic>
      <p:pic>
        <p:nvPicPr>
          <p:cNvPr id="49" name="Obraz 48"/>
          <p:cNvPicPr>
            <a:picLocks noChangeAspect="1"/>
          </p:cNvPicPr>
          <p:nvPr userDrawn="1"/>
        </p:nvPicPr>
        <p:blipFill>
          <a:blip r:embed="rId8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900"/>
                    </a14:imgEffect>
                    <a14:imgEffect>
                      <a14:saturation sat="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616212" y="237429"/>
            <a:ext cx="674893" cy="161476"/>
          </a:xfrm>
          <a:prstGeom prst="rect">
            <a:avLst/>
          </a:prstGeom>
        </p:spPr>
      </p:pic>
      <p:pic>
        <p:nvPicPr>
          <p:cNvPr id="50" name="Obraz 49"/>
          <p:cNvPicPr>
            <a:picLocks noChangeAspect="1"/>
          </p:cNvPicPr>
          <p:nvPr userDrawn="1"/>
        </p:nvPicPr>
        <p:blipFill>
          <a:blip r:embed="rId9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900"/>
                    </a14:imgEffect>
                    <a14:imgEffect>
                      <a14:saturation sat="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452019" y="295308"/>
            <a:ext cx="674893" cy="45719"/>
          </a:xfrm>
          <a:prstGeom prst="rect">
            <a:avLst/>
          </a:prstGeom>
        </p:spPr>
      </p:pic>
      <p:pic>
        <p:nvPicPr>
          <p:cNvPr id="51" name="Obraz 50"/>
          <p:cNvPicPr>
            <a:picLocks noChangeAspect="1"/>
          </p:cNvPicPr>
          <p:nvPr userDrawn="1"/>
        </p:nvPicPr>
        <p:blipFill>
          <a:blip r:embed="rId9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900"/>
                    </a14:imgEffect>
                    <a14:imgEffect>
                      <a14:saturation sat="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8359420" y="295308"/>
            <a:ext cx="674893" cy="45719"/>
          </a:xfrm>
          <a:prstGeom prst="rect">
            <a:avLst/>
          </a:prstGeom>
        </p:spPr>
      </p:pic>
      <p:pic>
        <p:nvPicPr>
          <p:cNvPr id="52" name="Obraz 51"/>
          <p:cNvPicPr>
            <a:picLocks noChangeAspect="1"/>
          </p:cNvPicPr>
          <p:nvPr userDrawn="1"/>
        </p:nvPicPr>
        <p:blipFill>
          <a:blip r:embed="rId8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300"/>
                    </a14:imgEffect>
                    <a14:imgEffect>
                      <a14:saturation sat="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8266823" y="295308"/>
            <a:ext cx="674893" cy="45719"/>
          </a:xfrm>
          <a:prstGeom prst="rect">
            <a:avLst/>
          </a:prstGeom>
        </p:spPr>
      </p:pic>
      <p:sp>
        <p:nvSpPr>
          <p:cNvPr id="26" name="Prostokąt 25"/>
          <p:cNvSpPr/>
          <p:nvPr userDrawn="1"/>
        </p:nvSpPr>
        <p:spPr>
          <a:xfrm>
            <a:off x="-4" y="5503655"/>
            <a:ext cx="12192003" cy="135434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7" name="Obraz 26"/>
          <p:cNvPicPr>
            <a:picLocks noChangeAspect="1"/>
          </p:cNvPicPr>
          <p:nvPr userDrawn="1"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062" r="67178"/>
          <a:stretch/>
        </p:blipFill>
        <p:spPr>
          <a:xfrm>
            <a:off x="10266672" y="2972525"/>
            <a:ext cx="633568" cy="6073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8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en-GB" dirty="0"/>
          </a:p>
        </p:txBody>
      </p:sp>
      <p:pic>
        <p:nvPicPr>
          <p:cNvPr id="31" name="Obraz 30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2826" y="5789771"/>
            <a:ext cx="1068399" cy="10372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3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11346546" y="6125028"/>
            <a:ext cx="520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60C88F98-879F-49CC-ACFA-CC5EC99E0C0D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34" name="Obraz 33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576" y="5516453"/>
            <a:ext cx="1207949" cy="13689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5" name="Obraz 34"/>
          <p:cNvPicPr>
            <a:picLocks noChangeAspect="1"/>
          </p:cNvPicPr>
          <p:nvPr userDrawn="1"/>
        </p:nvPicPr>
        <p:blipFill>
          <a:blip r:embed="rId13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7863" y="5346248"/>
            <a:ext cx="1233027" cy="1395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3" name="Obraz 42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6261" y="121068"/>
            <a:ext cx="988379" cy="4006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4" name="Obraz 43"/>
          <p:cNvPicPr>
            <a:picLocks noChangeAspect="1"/>
          </p:cNvPicPr>
          <p:nvPr userDrawn="1"/>
        </p:nvPicPr>
        <p:blipFill>
          <a:blip r:embed="rId15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247306" y="78880"/>
            <a:ext cx="2672303" cy="30274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43000"/>
              </a:srgbClr>
            </a:outerShdw>
          </a:effectLst>
        </p:spPr>
      </p:pic>
      <p:sp>
        <p:nvSpPr>
          <p:cNvPr id="29" name="Symbol zastępczy tekstu 2"/>
          <p:cNvSpPr>
            <a:spLocks noGrp="1"/>
          </p:cNvSpPr>
          <p:nvPr>
            <p:ph idx="1"/>
          </p:nvPr>
        </p:nvSpPr>
        <p:spPr>
          <a:xfrm>
            <a:off x="838199" y="1770966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>
              <a:buFontTx/>
              <a:buBlip>
                <a:blip r:embed="rId17"/>
              </a:buBlip>
              <a:defRPr sz="2400">
                <a:solidFill>
                  <a:schemeClr val="accent6">
                    <a:lumMod val="50000"/>
                  </a:schemeClr>
                </a:solidFill>
                <a:latin typeface="Candara" panose="020E0502030303020204" pitchFamily="34" charset="0"/>
              </a:defRPr>
            </a:lvl1pPr>
            <a:lvl2pPr marL="800100" indent="-342900">
              <a:buFontTx/>
              <a:buBlip>
                <a:blip r:embed="rId17"/>
              </a:buBlip>
              <a:defRPr sz="2200">
                <a:solidFill>
                  <a:schemeClr val="accent6">
                    <a:lumMod val="50000"/>
                  </a:schemeClr>
                </a:solidFill>
                <a:latin typeface="Candara" panose="020E0502030303020204" pitchFamily="34" charset="0"/>
              </a:defRPr>
            </a:lvl2pPr>
            <a:lvl3pPr marL="1257300" indent="-342900">
              <a:buFontTx/>
              <a:buBlip>
                <a:blip r:embed="rId17"/>
              </a:buBlip>
              <a:defRPr sz="2000">
                <a:solidFill>
                  <a:schemeClr val="accent6">
                    <a:lumMod val="50000"/>
                  </a:schemeClr>
                </a:solidFill>
                <a:latin typeface="Candara" panose="020E0502030303020204" pitchFamily="34" charset="0"/>
              </a:defRPr>
            </a:lvl3pPr>
            <a:lvl4pPr marL="1657350" indent="-285750">
              <a:buFontTx/>
              <a:buBlip>
                <a:blip r:embed="rId17"/>
              </a:buBlip>
              <a:defRPr>
                <a:solidFill>
                  <a:schemeClr val="accent6">
                    <a:lumMod val="50000"/>
                  </a:schemeClr>
                </a:solidFill>
                <a:latin typeface="Candara" panose="020E0502030303020204" pitchFamily="34" charset="0"/>
              </a:defRPr>
            </a:lvl4pPr>
            <a:lvl5pPr marL="2114550" indent="-285750">
              <a:buFontTx/>
              <a:buBlip>
                <a:blip r:embed="rId17"/>
              </a:buBlip>
              <a:defRPr sz="1600">
                <a:solidFill>
                  <a:schemeClr val="accent6">
                    <a:lumMod val="50000"/>
                  </a:schemeClr>
                </a:solidFill>
                <a:latin typeface="Candara" panose="020E0502030303020204" pitchFamily="34" charset="0"/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54923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Obraz 3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67503" y="-19281"/>
            <a:ext cx="334584" cy="5522934"/>
          </a:xfrm>
          <a:prstGeom prst="rect">
            <a:avLst/>
          </a:prstGeom>
          <a:ln>
            <a:noFill/>
          </a:ln>
          <a:effectLst/>
        </p:spPr>
      </p:pic>
      <p:sp>
        <p:nvSpPr>
          <p:cNvPr id="37" name="Prostokąt 36"/>
          <p:cNvSpPr/>
          <p:nvPr userDrawn="1"/>
        </p:nvSpPr>
        <p:spPr>
          <a:xfrm>
            <a:off x="-4" y="5503655"/>
            <a:ext cx="12192003" cy="135434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8" name="Obraz 3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576" y="5516453"/>
            <a:ext cx="1207949" cy="13689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9" name="Obraz 38"/>
          <p:cNvPicPr>
            <a:picLocks noChangeAspect="1"/>
          </p:cNvPicPr>
          <p:nvPr userDrawn="1"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7863" y="5346248"/>
            <a:ext cx="1233027" cy="1395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6" name="Symbol zastępczy zawartości 7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9956800" cy="4873752"/>
          </a:xfrm>
          <a:prstGeom prst="rect">
            <a:avLst/>
          </a:prstGeom>
        </p:spPr>
        <p:txBody>
          <a:bodyPr/>
          <a:lstStyle>
            <a:lvl1pPr marL="273050" indent="-273050">
              <a:buFontTx/>
              <a:buBlip>
                <a:blip r:embed="rId5"/>
              </a:buBlip>
              <a:defRPr>
                <a:solidFill>
                  <a:schemeClr val="accent6">
                    <a:lumMod val="50000"/>
                  </a:schemeClr>
                </a:solidFill>
              </a:defRPr>
            </a:lvl1pPr>
            <a:lvl2pPr marL="639763" indent="-273050">
              <a:buFontTx/>
              <a:buBlip>
                <a:blip r:embed="rId5"/>
              </a:buBlip>
              <a:defRPr>
                <a:solidFill>
                  <a:schemeClr val="accent6">
                    <a:lumMod val="50000"/>
                  </a:schemeClr>
                </a:solidFill>
              </a:defRPr>
            </a:lvl2pPr>
            <a:lvl3pPr marL="914400" indent="-182563">
              <a:buFontTx/>
              <a:buBlip>
                <a:blip r:embed="rId5"/>
              </a:buBlip>
              <a:defRPr>
                <a:solidFill>
                  <a:schemeClr val="accent6">
                    <a:lumMod val="50000"/>
                  </a:schemeClr>
                </a:solidFill>
              </a:defRPr>
            </a:lvl3pPr>
            <a:lvl4pPr marL="1187450" indent="-182563">
              <a:buFontTx/>
              <a:buBlip>
                <a:blip r:embed="rId5"/>
              </a:buBlip>
              <a:defRPr>
                <a:solidFill>
                  <a:schemeClr val="accent6">
                    <a:lumMod val="50000"/>
                  </a:schemeClr>
                </a:solidFill>
              </a:defRPr>
            </a:lvl4pPr>
            <a:lvl5pPr marL="1462088" indent="-182563">
              <a:buFontTx/>
              <a:buBlip>
                <a:blip r:embed="rId5"/>
              </a:buBlip>
              <a:defRPr>
                <a:solidFill>
                  <a:schemeClr val="accent6">
                    <a:lumMod val="50000"/>
                  </a:schemeClr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GB" dirty="0"/>
          </a:p>
        </p:txBody>
      </p:sp>
      <p:sp>
        <p:nvSpPr>
          <p:cNvPr id="26" name="Tytuł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296427" cy="86834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Candara" pitchFamily="34" charset="0"/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20" name="Symbol zastępczy daty 27"/>
          <p:cNvSpPr>
            <a:spLocks noGrp="1"/>
          </p:cNvSpPr>
          <p:nvPr>
            <p:ph type="dt" sz="half" idx="10"/>
          </p:nvPr>
        </p:nvSpPr>
        <p:spPr bwMode="auto">
          <a:xfrm>
            <a:off x="3048001" y="6477000"/>
            <a:ext cx="1428751" cy="381000"/>
          </a:xfrm>
          <a:prstGeom prst="rect">
            <a:avLst/>
          </a:prstGeom>
        </p:spPr>
        <p:txBody>
          <a:bodyPr/>
          <a:lstStyle>
            <a:lvl1pPr>
              <a:defRPr smtClean="0">
                <a:solidFill>
                  <a:schemeClr val="accent6">
                    <a:lumMod val="50000"/>
                  </a:schemeClr>
                </a:solidFill>
                <a:latin typeface="Candara" pitchFamily="34" charset="0"/>
              </a:defRPr>
            </a:lvl1pPr>
          </a:lstStyle>
          <a:p>
            <a:pPr>
              <a:defRPr/>
            </a:pPr>
            <a:endParaRPr lang="pl-PL" dirty="0"/>
          </a:p>
        </p:txBody>
      </p:sp>
      <p:sp>
        <p:nvSpPr>
          <p:cNvPr id="21" name="Symbol zastępczy stopki 16"/>
          <p:cNvSpPr>
            <a:spLocks noGrp="1"/>
          </p:cNvSpPr>
          <p:nvPr>
            <p:ph type="ftr" sz="quarter" idx="11"/>
          </p:nvPr>
        </p:nvSpPr>
        <p:spPr bwMode="auto">
          <a:xfrm>
            <a:off x="6381751" y="6473826"/>
            <a:ext cx="4876800" cy="384175"/>
          </a:xfrm>
          <a:prstGeom prst="rect">
            <a:avLst/>
          </a:prstGeom>
        </p:spPr>
        <p:txBody>
          <a:bodyPr/>
          <a:lstStyle>
            <a:lvl1pPr>
              <a:defRPr dirty="0">
                <a:solidFill>
                  <a:schemeClr val="accent6">
                    <a:lumMod val="50000"/>
                  </a:schemeClr>
                </a:solidFill>
                <a:latin typeface="Candara" pitchFamily="34" charset="0"/>
              </a:defRPr>
            </a:lvl1pPr>
          </a:lstStyle>
          <a:p>
            <a:pPr>
              <a:defRPr/>
            </a:pPr>
            <a:endParaRPr lang="pl-PL"/>
          </a:p>
        </p:txBody>
      </p:sp>
      <p:pic>
        <p:nvPicPr>
          <p:cNvPr id="23" name="Obraz 2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2827" y="5789773"/>
            <a:ext cx="1068399" cy="10372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4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11346547" y="6125030"/>
            <a:ext cx="520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60C88F98-879F-49CC-ACFA-CC5EC99E0C0D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27" name="Obraz 26"/>
          <p:cNvPicPr>
            <a:picLocks noChangeAspect="1"/>
          </p:cNvPicPr>
          <p:nvPr userDrawn="1"/>
        </p:nvPicPr>
        <p:blipFill>
          <a:blip r:embed="rId7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33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491472" y="163774"/>
            <a:ext cx="674893" cy="308787"/>
          </a:xfrm>
          <a:prstGeom prst="rect">
            <a:avLst/>
          </a:prstGeom>
        </p:spPr>
      </p:pic>
      <p:pic>
        <p:nvPicPr>
          <p:cNvPr id="28" name="Obraz 27"/>
          <p:cNvPicPr>
            <a:picLocks noChangeAspect="1"/>
          </p:cNvPicPr>
          <p:nvPr userDrawn="1"/>
        </p:nvPicPr>
        <p:blipFill>
          <a:blip r:embed="rId9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66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155040" y="193969"/>
            <a:ext cx="674893" cy="248401"/>
          </a:xfrm>
          <a:prstGeom prst="rect">
            <a:avLst/>
          </a:prstGeom>
        </p:spPr>
      </p:pic>
      <p:pic>
        <p:nvPicPr>
          <p:cNvPr id="29" name="Obraz 28"/>
          <p:cNvPicPr>
            <a:picLocks noChangeAspect="1"/>
          </p:cNvPicPr>
          <p:nvPr userDrawn="1"/>
        </p:nvPicPr>
        <p:blipFill>
          <a:blip r:embed="rId10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870367" y="206910"/>
            <a:ext cx="674893" cy="222519"/>
          </a:xfrm>
          <a:prstGeom prst="rect">
            <a:avLst/>
          </a:prstGeom>
        </p:spPr>
      </p:pic>
      <p:pic>
        <p:nvPicPr>
          <p:cNvPr id="30" name="Obraz 29"/>
          <p:cNvPicPr>
            <a:picLocks noChangeAspect="1"/>
          </p:cNvPicPr>
          <p:nvPr userDrawn="1"/>
        </p:nvPicPr>
        <p:blipFill>
          <a:blip r:embed="rId11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5900"/>
                    </a14:imgEffect>
                    <a14:imgEffect>
                      <a14:saturation sat="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616214" y="237430"/>
            <a:ext cx="674893" cy="161476"/>
          </a:xfrm>
          <a:prstGeom prst="rect">
            <a:avLst/>
          </a:prstGeom>
        </p:spPr>
      </p:pic>
      <p:pic>
        <p:nvPicPr>
          <p:cNvPr id="31" name="Obraz 30"/>
          <p:cNvPicPr>
            <a:picLocks noChangeAspect="1"/>
          </p:cNvPicPr>
          <p:nvPr userDrawn="1"/>
        </p:nvPicPr>
        <p:blipFill>
          <a:blip r:embed="rId1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5900"/>
                    </a14:imgEffect>
                    <a14:imgEffect>
                      <a14:saturation sat="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452020" y="295310"/>
            <a:ext cx="674893" cy="45719"/>
          </a:xfrm>
          <a:prstGeom prst="rect">
            <a:avLst/>
          </a:prstGeom>
        </p:spPr>
      </p:pic>
      <p:pic>
        <p:nvPicPr>
          <p:cNvPr id="32" name="Obraz 31"/>
          <p:cNvPicPr>
            <a:picLocks noChangeAspect="1"/>
          </p:cNvPicPr>
          <p:nvPr userDrawn="1"/>
        </p:nvPicPr>
        <p:blipFill>
          <a:blip r:embed="rId1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5900"/>
                    </a14:imgEffect>
                    <a14:imgEffect>
                      <a14:saturation sat="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8359422" y="295310"/>
            <a:ext cx="674893" cy="45719"/>
          </a:xfrm>
          <a:prstGeom prst="rect">
            <a:avLst/>
          </a:prstGeom>
        </p:spPr>
      </p:pic>
      <p:pic>
        <p:nvPicPr>
          <p:cNvPr id="33" name="Obraz 32"/>
          <p:cNvPicPr>
            <a:picLocks noChangeAspect="1"/>
          </p:cNvPicPr>
          <p:nvPr userDrawn="1"/>
        </p:nvPicPr>
        <p:blipFill>
          <a:blip r:embed="rId11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5300"/>
                    </a14:imgEffect>
                    <a14:imgEffect>
                      <a14:saturation sat="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8266824" y="295310"/>
            <a:ext cx="674893" cy="45719"/>
          </a:xfrm>
          <a:prstGeom prst="rect">
            <a:avLst/>
          </a:prstGeom>
        </p:spPr>
      </p:pic>
      <p:pic>
        <p:nvPicPr>
          <p:cNvPr id="22" name="Obraz 21"/>
          <p:cNvPicPr>
            <a:picLocks noChangeAspect="1"/>
          </p:cNvPicPr>
          <p:nvPr userDrawn="1"/>
        </p:nvPicPr>
        <p:blipFill>
          <a:blip r:embed="rId13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775547" y="-770929"/>
            <a:ext cx="674893" cy="2178191"/>
          </a:xfrm>
          <a:prstGeom prst="rect">
            <a:avLst/>
          </a:prstGeom>
        </p:spPr>
      </p:pic>
      <p:pic>
        <p:nvPicPr>
          <p:cNvPr id="40" name="Obraz 39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6261" y="121068"/>
            <a:ext cx="988379" cy="4006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543134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296400" cy="86836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Candara" pitchFamily="34" charset="0"/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8" name="Symbol zastępczy zawartości 7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9956800" cy="4873752"/>
          </a:xfrm>
          <a:prstGeom prst="rect">
            <a:avLst/>
          </a:prstGeom>
        </p:spPr>
        <p:txBody>
          <a:bodyPr/>
          <a:lstStyle>
            <a:lvl1pPr marL="273050" indent="-273050">
              <a:buFontTx/>
              <a:buBlip>
                <a:blip r:embed="rId2"/>
              </a:buBlip>
              <a:defRPr>
                <a:solidFill>
                  <a:schemeClr val="accent6">
                    <a:lumMod val="50000"/>
                  </a:schemeClr>
                </a:solidFill>
              </a:defRPr>
            </a:lvl1pPr>
            <a:lvl2pPr marL="639763" indent="-273050">
              <a:buFontTx/>
              <a:buBlip>
                <a:blip r:embed="rId2"/>
              </a:buBlip>
              <a:defRPr>
                <a:solidFill>
                  <a:schemeClr val="accent6">
                    <a:lumMod val="50000"/>
                  </a:schemeClr>
                </a:solidFill>
              </a:defRPr>
            </a:lvl2pPr>
            <a:lvl3pPr marL="914400" indent="-182563">
              <a:buFontTx/>
              <a:buBlip>
                <a:blip r:embed="rId2"/>
              </a:buBlip>
              <a:defRPr>
                <a:solidFill>
                  <a:schemeClr val="accent6">
                    <a:lumMod val="50000"/>
                  </a:schemeClr>
                </a:solidFill>
              </a:defRPr>
            </a:lvl3pPr>
            <a:lvl4pPr marL="1187450" indent="-182563">
              <a:buFontTx/>
              <a:buBlip>
                <a:blip r:embed="rId2"/>
              </a:buBlip>
              <a:defRPr>
                <a:solidFill>
                  <a:schemeClr val="accent6">
                    <a:lumMod val="50000"/>
                  </a:schemeClr>
                </a:solidFill>
              </a:defRPr>
            </a:lvl4pPr>
            <a:lvl5pPr marL="1462088" indent="-182563">
              <a:buFontTx/>
              <a:buBlip>
                <a:blip r:embed="rId2"/>
              </a:buBlip>
              <a:defRPr>
                <a:solidFill>
                  <a:schemeClr val="accent6">
                    <a:lumMod val="50000"/>
                  </a:schemeClr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576" y="5516453"/>
            <a:ext cx="1207949" cy="13689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Obraz 8"/>
          <p:cNvPicPr>
            <a:picLocks noChangeAspect="1"/>
          </p:cNvPicPr>
          <p:nvPr userDrawn="1"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7864" y="5346248"/>
            <a:ext cx="1233027" cy="1395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11346547" y="6125030"/>
            <a:ext cx="520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60C88F98-879F-49CC-ACFA-CC5EC99E0C0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73671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09599" y="476670"/>
            <a:ext cx="9304867" cy="66632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Candara" pitchFamily="34" charset="0"/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8" name="Symbol zastępczy zawartości 7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6134472" cy="3484984"/>
          </a:xfrm>
          <a:prstGeom prst="rect">
            <a:avLst/>
          </a:prstGeom>
        </p:spPr>
        <p:txBody>
          <a:bodyPr/>
          <a:lstStyle>
            <a:lvl1pPr marL="273050" indent="-273050">
              <a:buFontTx/>
              <a:buBlip>
                <a:blip r:embed="rId2"/>
              </a:buBlip>
              <a:defRPr sz="1400">
                <a:solidFill>
                  <a:schemeClr val="accent6">
                    <a:lumMod val="50000"/>
                  </a:schemeClr>
                </a:solidFill>
              </a:defRPr>
            </a:lvl1pPr>
            <a:lvl2pPr marL="639763" indent="-273050">
              <a:buFontTx/>
              <a:buBlip>
                <a:blip r:embed="rId2"/>
              </a:buBlip>
              <a:defRPr sz="1400">
                <a:solidFill>
                  <a:schemeClr val="accent6">
                    <a:lumMod val="50000"/>
                  </a:schemeClr>
                </a:solidFill>
              </a:defRPr>
            </a:lvl2pPr>
            <a:lvl3pPr marL="914400" indent="-182563">
              <a:buFontTx/>
              <a:buBlip>
                <a:blip r:embed="rId2"/>
              </a:buBlip>
              <a:defRPr sz="1100">
                <a:solidFill>
                  <a:schemeClr val="accent6">
                    <a:lumMod val="50000"/>
                  </a:schemeClr>
                </a:solidFill>
              </a:defRPr>
            </a:lvl3pPr>
            <a:lvl4pPr marL="1187450" indent="-182563">
              <a:buFontTx/>
              <a:buBlip>
                <a:blip r:embed="rId2"/>
              </a:buBlip>
              <a:defRPr sz="1100">
                <a:solidFill>
                  <a:schemeClr val="accent6">
                    <a:lumMod val="50000"/>
                  </a:schemeClr>
                </a:solidFill>
              </a:defRPr>
            </a:lvl4pPr>
            <a:lvl5pPr marL="1462088" indent="-182563">
              <a:buFontTx/>
              <a:buBlip>
                <a:blip r:embed="rId2"/>
              </a:buBlip>
              <a:defRPr sz="1050">
                <a:solidFill>
                  <a:schemeClr val="accent6">
                    <a:lumMod val="50000"/>
                  </a:schemeClr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576" y="5516453"/>
            <a:ext cx="1207949" cy="13689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Obraz 8"/>
          <p:cNvPicPr>
            <a:picLocks noChangeAspect="1"/>
          </p:cNvPicPr>
          <p:nvPr userDrawn="1"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7864" y="5346248"/>
            <a:ext cx="1233027" cy="1395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11346547" y="6125030"/>
            <a:ext cx="520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60C88F98-879F-49CC-ACFA-CC5EC99E0C0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Symbol zastępczy zawartości 7"/>
          <p:cNvSpPr>
            <a:spLocks noGrp="1"/>
          </p:cNvSpPr>
          <p:nvPr>
            <p:ph sz="quarter" idx="10"/>
          </p:nvPr>
        </p:nvSpPr>
        <p:spPr>
          <a:xfrm>
            <a:off x="6960096" y="836712"/>
            <a:ext cx="4907408" cy="4553606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FontTx/>
              <a:buNone/>
              <a:defRPr>
                <a:solidFill>
                  <a:schemeClr val="accent6">
                    <a:lumMod val="50000"/>
                  </a:schemeClr>
                </a:solidFill>
              </a:defRPr>
            </a:lvl1pPr>
            <a:lvl2pPr marL="639763" indent="-273050">
              <a:buFontTx/>
              <a:buBlip>
                <a:blip r:embed="rId2"/>
              </a:buBlip>
              <a:defRPr>
                <a:solidFill>
                  <a:schemeClr val="accent6">
                    <a:lumMod val="50000"/>
                  </a:schemeClr>
                </a:solidFill>
              </a:defRPr>
            </a:lvl2pPr>
            <a:lvl3pPr marL="914400" indent="-182563">
              <a:buFontTx/>
              <a:buBlip>
                <a:blip r:embed="rId2"/>
              </a:buBlip>
              <a:defRPr>
                <a:solidFill>
                  <a:schemeClr val="accent6">
                    <a:lumMod val="50000"/>
                  </a:schemeClr>
                </a:solidFill>
              </a:defRPr>
            </a:lvl3pPr>
            <a:lvl4pPr marL="1187450" indent="-182563">
              <a:buFontTx/>
              <a:buBlip>
                <a:blip r:embed="rId2"/>
              </a:buBlip>
              <a:defRPr>
                <a:solidFill>
                  <a:schemeClr val="accent6">
                    <a:lumMod val="50000"/>
                  </a:schemeClr>
                </a:solidFill>
              </a:defRPr>
            </a:lvl4pPr>
            <a:lvl5pPr marL="1462088" indent="-182563">
              <a:buFontTx/>
              <a:buBlip>
                <a:blip r:embed="rId2"/>
              </a:buBlip>
              <a:defRPr>
                <a:solidFill>
                  <a:schemeClr val="accent6">
                    <a:lumMod val="50000"/>
                  </a:schemeClr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12" name="Symbol zastępczy zawartości 7"/>
          <p:cNvSpPr>
            <a:spLocks noGrp="1"/>
          </p:cNvSpPr>
          <p:nvPr>
            <p:ph sz="quarter" idx="11"/>
          </p:nvPr>
        </p:nvSpPr>
        <p:spPr>
          <a:xfrm>
            <a:off x="2910845" y="5608231"/>
            <a:ext cx="5705435" cy="1033598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FontTx/>
              <a:buNone/>
              <a:defRPr>
                <a:solidFill>
                  <a:schemeClr val="accent6">
                    <a:lumMod val="50000"/>
                  </a:schemeClr>
                </a:solidFill>
              </a:defRPr>
            </a:lvl1pPr>
            <a:lvl2pPr marL="639763" indent="-273050">
              <a:buFontTx/>
              <a:buBlip>
                <a:blip r:embed="rId2"/>
              </a:buBlip>
              <a:defRPr>
                <a:solidFill>
                  <a:schemeClr val="accent6">
                    <a:lumMod val="50000"/>
                  </a:schemeClr>
                </a:solidFill>
              </a:defRPr>
            </a:lvl2pPr>
            <a:lvl3pPr marL="914400" indent="-182563">
              <a:buFontTx/>
              <a:buBlip>
                <a:blip r:embed="rId2"/>
              </a:buBlip>
              <a:defRPr>
                <a:solidFill>
                  <a:schemeClr val="accent6">
                    <a:lumMod val="50000"/>
                  </a:schemeClr>
                </a:solidFill>
              </a:defRPr>
            </a:lvl3pPr>
            <a:lvl4pPr marL="1187450" indent="-182563">
              <a:buFontTx/>
              <a:buBlip>
                <a:blip r:embed="rId2"/>
              </a:buBlip>
              <a:defRPr>
                <a:solidFill>
                  <a:schemeClr val="accent6">
                    <a:lumMod val="50000"/>
                  </a:schemeClr>
                </a:solidFill>
              </a:defRPr>
            </a:lvl4pPr>
            <a:lvl5pPr marL="1462088" indent="-182563">
              <a:buFontTx/>
              <a:buBlip>
                <a:blip r:embed="rId2"/>
              </a:buBlip>
              <a:defRPr>
                <a:solidFill>
                  <a:schemeClr val="accent6">
                    <a:lumMod val="50000"/>
                  </a:schemeClr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13" name="Symbol zastępczy zawartości 7"/>
          <p:cNvSpPr>
            <a:spLocks noGrp="1"/>
          </p:cNvSpPr>
          <p:nvPr>
            <p:ph sz="quarter" idx="12"/>
          </p:nvPr>
        </p:nvSpPr>
        <p:spPr>
          <a:xfrm>
            <a:off x="8766234" y="5608231"/>
            <a:ext cx="2154303" cy="1033598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FontTx/>
              <a:buNone/>
              <a:defRPr sz="1600">
                <a:solidFill>
                  <a:schemeClr val="accent3">
                    <a:lumMod val="60000"/>
                    <a:lumOff val="40000"/>
                  </a:schemeClr>
                </a:solidFill>
              </a:defRPr>
            </a:lvl1pPr>
            <a:lvl2pPr marL="639763" indent="-273050">
              <a:buFontTx/>
              <a:buBlip>
                <a:blip r:embed="rId2"/>
              </a:buBlip>
              <a:defRPr>
                <a:solidFill>
                  <a:schemeClr val="accent6">
                    <a:lumMod val="50000"/>
                  </a:schemeClr>
                </a:solidFill>
              </a:defRPr>
            </a:lvl2pPr>
            <a:lvl3pPr marL="914400" indent="-182563">
              <a:buFontTx/>
              <a:buBlip>
                <a:blip r:embed="rId2"/>
              </a:buBlip>
              <a:defRPr>
                <a:solidFill>
                  <a:schemeClr val="accent6">
                    <a:lumMod val="50000"/>
                  </a:schemeClr>
                </a:solidFill>
              </a:defRPr>
            </a:lvl3pPr>
            <a:lvl4pPr marL="1187450" indent="-182563">
              <a:buFontTx/>
              <a:buBlip>
                <a:blip r:embed="rId2"/>
              </a:buBlip>
              <a:defRPr>
                <a:solidFill>
                  <a:schemeClr val="accent6">
                    <a:lumMod val="50000"/>
                  </a:schemeClr>
                </a:solidFill>
              </a:defRPr>
            </a:lvl4pPr>
            <a:lvl5pPr marL="1462088" indent="-182563">
              <a:buFontTx/>
              <a:buBlip>
                <a:blip r:embed="rId2"/>
              </a:buBlip>
              <a:defRPr>
                <a:solidFill>
                  <a:schemeClr val="accent6">
                    <a:lumMod val="50000"/>
                  </a:schemeClr>
                </a:solidFill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quarter" idx="13"/>
          </p:nvPr>
        </p:nvSpPr>
        <p:spPr>
          <a:xfrm rot="16200000">
            <a:off x="1925131" y="-1925132"/>
            <a:ext cx="404665" cy="4254921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0">
                <a:schemeClr val="bg1">
                  <a:lumMod val="85000"/>
                </a:schemeClr>
              </a:gs>
              <a:gs pos="8300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5400000" scaled="1"/>
          </a:gradFill>
          <a:effectLst/>
        </p:spPr>
        <p:txBody>
          <a:bodyPr vert="vert"/>
          <a:lstStyle>
            <a:lvl1pPr marL="177800" indent="0">
              <a:buNone/>
              <a:defRPr sz="1800" cap="sm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9442804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296400" cy="86836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9" name="Symbol zastępczy zawartości 8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4876800" cy="4572000"/>
          </a:xfrm>
          <a:prstGeom prst="rect">
            <a:avLst/>
          </a:prstGeom>
        </p:spPr>
        <p:txBody>
          <a:bodyPr/>
          <a:lstStyle>
            <a:lvl1pPr marL="273050" indent="-273050">
              <a:buFontTx/>
              <a:buBlip>
                <a:blip r:embed="rId2"/>
              </a:buBlip>
              <a:defRPr>
                <a:solidFill>
                  <a:schemeClr val="accent6">
                    <a:lumMod val="50000"/>
                  </a:schemeClr>
                </a:solidFill>
              </a:defRPr>
            </a:lvl1pPr>
            <a:lvl2pPr marL="639763" indent="-273050">
              <a:buFontTx/>
              <a:buBlip>
                <a:blip r:embed="rId2"/>
              </a:buBlip>
              <a:defRPr>
                <a:solidFill>
                  <a:schemeClr val="accent6">
                    <a:lumMod val="50000"/>
                  </a:schemeClr>
                </a:solidFill>
              </a:defRPr>
            </a:lvl2pPr>
            <a:lvl3pPr marL="914400" indent="-182563">
              <a:buFontTx/>
              <a:buBlip>
                <a:blip r:embed="rId2"/>
              </a:buBlip>
              <a:defRPr>
                <a:solidFill>
                  <a:schemeClr val="accent6">
                    <a:lumMod val="50000"/>
                  </a:schemeClr>
                </a:solidFill>
              </a:defRPr>
            </a:lvl3pPr>
            <a:lvl4pPr marL="1187450" indent="-182563">
              <a:buFontTx/>
              <a:buBlip>
                <a:blip r:embed="rId2"/>
              </a:buBlip>
              <a:defRPr>
                <a:solidFill>
                  <a:schemeClr val="accent6">
                    <a:lumMod val="50000"/>
                  </a:schemeClr>
                </a:solidFill>
              </a:defRPr>
            </a:lvl4pPr>
            <a:lvl5pPr marL="1462088" indent="-182563">
              <a:buFontTx/>
              <a:buBlip>
                <a:blip r:embed="rId2"/>
              </a:buBlip>
              <a:defRPr>
                <a:solidFill>
                  <a:schemeClr val="accent6">
                    <a:lumMod val="50000"/>
                  </a:schemeClr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5693664" y="1600200"/>
            <a:ext cx="4876800" cy="4572000"/>
          </a:xfrm>
          <a:prstGeom prst="rect">
            <a:avLst/>
          </a:prstGeom>
        </p:spPr>
        <p:txBody>
          <a:bodyPr/>
          <a:lstStyle>
            <a:lvl1pPr marL="273050" indent="-273050">
              <a:buFontTx/>
              <a:buBlip>
                <a:blip r:embed="rId2"/>
              </a:buBlip>
              <a:defRPr>
                <a:solidFill>
                  <a:schemeClr val="accent6">
                    <a:lumMod val="50000"/>
                  </a:schemeClr>
                </a:solidFill>
              </a:defRPr>
            </a:lvl1pPr>
            <a:lvl2pPr marL="639763" indent="-273050">
              <a:buFontTx/>
              <a:buBlip>
                <a:blip r:embed="rId2"/>
              </a:buBlip>
              <a:defRPr>
                <a:solidFill>
                  <a:schemeClr val="accent6">
                    <a:lumMod val="50000"/>
                  </a:schemeClr>
                </a:solidFill>
              </a:defRPr>
            </a:lvl2pPr>
            <a:lvl3pPr marL="914400" indent="-182563">
              <a:buFontTx/>
              <a:buBlip>
                <a:blip r:embed="rId2"/>
              </a:buBlip>
              <a:defRPr>
                <a:solidFill>
                  <a:schemeClr val="accent6">
                    <a:lumMod val="50000"/>
                  </a:schemeClr>
                </a:solidFill>
              </a:defRPr>
            </a:lvl3pPr>
            <a:lvl4pPr marL="1187450" indent="-182563">
              <a:buFontTx/>
              <a:buBlip>
                <a:blip r:embed="rId2"/>
              </a:buBlip>
              <a:defRPr>
                <a:solidFill>
                  <a:schemeClr val="accent6">
                    <a:lumMod val="50000"/>
                  </a:schemeClr>
                </a:solidFill>
              </a:defRPr>
            </a:lvl4pPr>
            <a:lvl5pPr marL="1462088" indent="-182563">
              <a:buFontTx/>
              <a:buBlip>
                <a:blip r:embed="rId2"/>
              </a:buBlip>
              <a:defRPr>
                <a:solidFill>
                  <a:schemeClr val="accent6">
                    <a:lumMod val="50000"/>
                  </a:schemeClr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10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11346547" y="6125030"/>
            <a:ext cx="520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60C88F98-879F-49CC-ACFA-CC5EC99E0C0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6017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296400" cy="86836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11346547" y="6125030"/>
            <a:ext cx="520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60C88F98-879F-49CC-ACFA-CC5EC99E0C0D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576" y="5516453"/>
            <a:ext cx="1207949" cy="13689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Obraz 8"/>
          <p:cNvPicPr>
            <a:picLocks noChangeAspect="1"/>
          </p:cNvPicPr>
          <p:nvPr userDrawn="1"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7864" y="5346248"/>
            <a:ext cx="1233027" cy="1395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2222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9CF6D-11C1-423D-8216-EAA2CD1BA9C7}" type="datetimeFigureOut">
              <a:rPr lang="en-GB" smtClean="0"/>
              <a:pPr/>
              <a:t>25/06/2018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B06FC-F8CF-4254-BB0E-9B9EDEFCA4C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82284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11346547" y="6125030"/>
            <a:ext cx="520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60C88F98-879F-49CC-ACFA-CC5EC99E0C0D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576" y="5516453"/>
            <a:ext cx="1207949" cy="13689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Obraz 8"/>
          <p:cNvPicPr>
            <a:picLocks noChangeAspect="1"/>
          </p:cNvPicPr>
          <p:nvPr userDrawn="1"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7864" y="5346248"/>
            <a:ext cx="1233027" cy="1395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ytuł 1"/>
          <p:cNvSpPr>
            <a:spLocks noGrp="1"/>
          </p:cNvSpPr>
          <p:nvPr>
            <p:ph type="title"/>
          </p:nvPr>
        </p:nvSpPr>
        <p:spPr>
          <a:xfrm>
            <a:off x="609599" y="476670"/>
            <a:ext cx="9304867" cy="66632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Candara" pitchFamily="34" charset="0"/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10" name="Symbol zastępczy tekstu 3"/>
          <p:cNvSpPr>
            <a:spLocks noGrp="1"/>
          </p:cNvSpPr>
          <p:nvPr>
            <p:ph type="body" sz="quarter" idx="13"/>
          </p:nvPr>
        </p:nvSpPr>
        <p:spPr>
          <a:xfrm rot="16200000">
            <a:off x="1925131" y="-1925132"/>
            <a:ext cx="404665" cy="4254921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0">
                <a:schemeClr val="bg1">
                  <a:lumMod val="85000"/>
                </a:schemeClr>
              </a:gs>
              <a:gs pos="8300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5400000" scaled="1"/>
          </a:gradFill>
          <a:effectLst/>
        </p:spPr>
        <p:txBody>
          <a:bodyPr vert="vert"/>
          <a:lstStyle>
            <a:lvl1pPr marL="177800" indent="0">
              <a:buNone/>
              <a:defRPr sz="1800" cap="sm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3013364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11346547" y="6125030"/>
            <a:ext cx="520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60C88F98-879F-49CC-ACFA-CC5EC99E0C0D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576" y="5516453"/>
            <a:ext cx="1207949" cy="13689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Obraz 8"/>
          <p:cNvPicPr>
            <a:picLocks noChangeAspect="1"/>
          </p:cNvPicPr>
          <p:nvPr userDrawn="1"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7864" y="5346248"/>
            <a:ext cx="1233027" cy="1395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245623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11346547" y="6125030"/>
            <a:ext cx="520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60C88F98-879F-49CC-ACFA-CC5EC99E0C0D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576" y="5516453"/>
            <a:ext cx="1207949" cy="13689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Obraz 8"/>
          <p:cNvPicPr>
            <a:picLocks noChangeAspect="1"/>
          </p:cNvPicPr>
          <p:nvPr userDrawn="1"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7864" y="5346248"/>
            <a:ext cx="1233027" cy="1395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Symbol zastępczy tekstu 16"/>
          <p:cNvSpPr>
            <a:spLocks noGrp="1"/>
          </p:cNvSpPr>
          <p:nvPr>
            <p:ph type="body" sz="quarter" idx="10"/>
          </p:nvPr>
        </p:nvSpPr>
        <p:spPr>
          <a:xfrm>
            <a:off x="471487" y="577849"/>
            <a:ext cx="2885437" cy="14538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2000" cap="sm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18" name="Symbol zastępczy tekstu 16"/>
          <p:cNvSpPr>
            <a:spLocks noGrp="1"/>
          </p:cNvSpPr>
          <p:nvPr>
            <p:ph type="body" sz="quarter" idx="11"/>
          </p:nvPr>
        </p:nvSpPr>
        <p:spPr>
          <a:xfrm>
            <a:off x="3588157" y="577849"/>
            <a:ext cx="2885437" cy="14538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2000" cap="sm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19" name="Symbol zastępczy tekstu 16"/>
          <p:cNvSpPr>
            <a:spLocks noGrp="1"/>
          </p:cNvSpPr>
          <p:nvPr>
            <p:ph type="body" sz="quarter" idx="12"/>
          </p:nvPr>
        </p:nvSpPr>
        <p:spPr>
          <a:xfrm>
            <a:off x="6719970" y="577849"/>
            <a:ext cx="2885437" cy="14538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2000" cap="sm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20" name="Symbol zastępczy tekstu 16"/>
          <p:cNvSpPr>
            <a:spLocks noGrp="1"/>
          </p:cNvSpPr>
          <p:nvPr>
            <p:ph type="body" sz="quarter" idx="13"/>
          </p:nvPr>
        </p:nvSpPr>
        <p:spPr>
          <a:xfrm>
            <a:off x="471487" y="2211796"/>
            <a:ext cx="2885437" cy="14538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2000" cap="sm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21" name="Symbol zastępczy tekstu 16"/>
          <p:cNvSpPr>
            <a:spLocks noGrp="1"/>
          </p:cNvSpPr>
          <p:nvPr>
            <p:ph type="body" sz="quarter" idx="14"/>
          </p:nvPr>
        </p:nvSpPr>
        <p:spPr>
          <a:xfrm>
            <a:off x="3588157" y="2211796"/>
            <a:ext cx="2885437" cy="14538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2000" cap="sm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22" name="Symbol zastępczy tekstu 16"/>
          <p:cNvSpPr>
            <a:spLocks noGrp="1"/>
          </p:cNvSpPr>
          <p:nvPr>
            <p:ph type="body" sz="quarter" idx="15"/>
          </p:nvPr>
        </p:nvSpPr>
        <p:spPr>
          <a:xfrm>
            <a:off x="6719970" y="2211796"/>
            <a:ext cx="2885437" cy="14538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2000" cap="sm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23" name="Symbol zastępczy tekstu 16"/>
          <p:cNvSpPr>
            <a:spLocks noGrp="1"/>
          </p:cNvSpPr>
          <p:nvPr>
            <p:ph type="body" sz="quarter" idx="16"/>
          </p:nvPr>
        </p:nvSpPr>
        <p:spPr>
          <a:xfrm>
            <a:off x="471487" y="3845743"/>
            <a:ext cx="2885437" cy="14538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2000" cap="sm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24" name="Symbol zastępczy tekstu 16"/>
          <p:cNvSpPr>
            <a:spLocks noGrp="1"/>
          </p:cNvSpPr>
          <p:nvPr>
            <p:ph type="body" sz="quarter" idx="17"/>
          </p:nvPr>
        </p:nvSpPr>
        <p:spPr>
          <a:xfrm>
            <a:off x="3588157" y="3845743"/>
            <a:ext cx="2885437" cy="14538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2000" cap="sm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25" name="Symbol zastępczy tekstu 16"/>
          <p:cNvSpPr>
            <a:spLocks noGrp="1"/>
          </p:cNvSpPr>
          <p:nvPr>
            <p:ph type="body" sz="quarter" idx="18"/>
          </p:nvPr>
        </p:nvSpPr>
        <p:spPr>
          <a:xfrm>
            <a:off x="6719970" y="3845743"/>
            <a:ext cx="2885437" cy="14538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2000" cap="sm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26" name="Symbol zastępczy tekstu 16"/>
          <p:cNvSpPr>
            <a:spLocks noGrp="1"/>
          </p:cNvSpPr>
          <p:nvPr>
            <p:ph type="body" sz="quarter" idx="19"/>
          </p:nvPr>
        </p:nvSpPr>
        <p:spPr>
          <a:xfrm>
            <a:off x="9768409" y="2211796"/>
            <a:ext cx="2304256" cy="308777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2000" cap="sm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1157627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296400" cy="86836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11346547" y="6125030"/>
            <a:ext cx="520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60C88F98-879F-49CC-ACFA-CC5EC99E0C0D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Obraz 8"/>
          <p:cNvPicPr>
            <a:picLocks noChangeAspect="1"/>
          </p:cNvPicPr>
          <p:nvPr userDrawn="1"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7864" y="5143608"/>
            <a:ext cx="1233027" cy="1395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6" name="Symbol zastępczy zawartości 4"/>
          <p:cNvGraphicFramePr>
            <a:graphicFrameLocks/>
          </p:cNvGraphicFramePr>
          <p:nvPr userDrawn="1">
            <p:extLst/>
          </p:nvPr>
        </p:nvGraphicFramePr>
        <p:xfrm>
          <a:off x="609600" y="987763"/>
          <a:ext cx="10382944" cy="58004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432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397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37181"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00000"/>
                        </a:lnSpc>
                        <a:buClr>
                          <a:schemeClr val="accent3">
                            <a:lumMod val="60000"/>
                            <a:lumOff val="40000"/>
                          </a:schemeClr>
                        </a:buClr>
                        <a:buFont typeface="Arial" panose="020B0604020202020204" pitchFamily="34" charset="0"/>
                        <a:buChar char="•"/>
                      </a:pPr>
                      <a:endParaRPr lang="pl-PL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pl-PL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pl-PL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285750" indent="-285750">
                        <a:lnSpc>
                          <a:spcPct val="100000"/>
                        </a:lnSpc>
                        <a:buClr>
                          <a:schemeClr val="accent3">
                            <a:lumMod val="60000"/>
                            <a:lumOff val="40000"/>
                          </a:schemeClr>
                        </a:buClr>
                        <a:buFont typeface="Arial" panose="020B0604020202020204" pitchFamily="34" charset="0"/>
                        <a:buChar char="•"/>
                      </a:pPr>
                      <a:endParaRPr lang="pl-PL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7220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pl-PL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BBD8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910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pl-PL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endParaRPr lang="pl-PL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l-PL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1" name="Symbol zastępczy tekstu 27"/>
          <p:cNvSpPr>
            <a:spLocks noGrp="1"/>
          </p:cNvSpPr>
          <p:nvPr>
            <p:ph type="body" sz="quarter" idx="12"/>
          </p:nvPr>
        </p:nvSpPr>
        <p:spPr>
          <a:xfrm>
            <a:off x="609600" y="2922167"/>
            <a:ext cx="7718648" cy="1902170"/>
          </a:xfrm>
          <a:prstGeom prst="rect">
            <a:avLst/>
          </a:prstGeom>
        </p:spPr>
        <p:txBody>
          <a:bodyPr/>
          <a:lstStyle>
            <a:lvl1pPr marL="273050" indent="-273050">
              <a:buFontTx/>
              <a:buBlip>
                <a:blip r:embed="rId3"/>
              </a:buBlip>
              <a:defRPr>
                <a:solidFill>
                  <a:schemeClr val="accent6">
                    <a:lumMod val="50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39763" indent="-273050">
              <a:buFontTx/>
              <a:buBlip>
                <a:blip r:embed="rId3"/>
              </a:buBlip>
              <a:defRPr>
                <a:solidFill>
                  <a:schemeClr val="accent6">
                    <a:lumMod val="50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-182563">
              <a:buFontTx/>
              <a:buBlip>
                <a:blip r:embed="rId3"/>
              </a:buBlip>
              <a:defRPr>
                <a:solidFill>
                  <a:schemeClr val="accent6">
                    <a:lumMod val="50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187450" indent="-182563">
              <a:buFontTx/>
              <a:buBlip>
                <a:blip r:embed="rId3"/>
              </a:buBlip>
              <a:defRPr>
                <a:solidFill>
                  <a:schemeClr val="accent6">
                    <a:lumMod val="50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462088" indent="-182563">
              <a:buFontTx/>
              <a:buBlip>
                <a:blip r:embed="rId3"/>
              </a:buBlip>
              <a:defRPr>
                <a:solidFill>
                  <a:schemeClr val="accent6">
                    <a:lumMod val="50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GB" dirty="0"/>
          </a:p>
        </p:txBody>
      </p:sp>
      <p:sp>
        <p:nvSpPr>
          <p:cNvPr id="12" name="Symbol zastępczy tekstu 27"/>
          <p:cNvSpPr>
            <a:spLocks noGrp="1"/>
          </p:cNvSpPr>
          <p:nvPr>
            <p:ph type="body" sz="quarter" idx="13"/>
          </p:nvPr>
        </p:nvSpPr>
        <p:spPr>
          <a:xfrm>
            <a:off x="609600" y="4843396"/>
            <a:ext cx="7718648" cy="1825964"/>
          </a:xfrm>
          <a:prstGeom prst="rect">
            <a:avLst/>
          </a:prstGeom>
        </p:spPr>
        <p:txBody>
          <a:bodyPr/>
          <a:lstStyle>
            <a:lvl1pPr marL="273050" indent="-273050">
              <a:buFontTx/>
              <a:buBlip>
                <a:blip r:embed="rId3"/>
              </a:buBlip>
              <a:defRPr>
                <a:solidFill>
                  <a:schemeClr val="accent6">
                    <a:lumMod val="50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39763" indent="-273050">
              <a:buFontTx/>
              <a:buBlip>
                <a:blip r:embed="rId3"/>
              </a:buBlip>
              <a:defRPr>
                <a:solidFill>
                  <a:schemeClr val="accent6">
                    <a:lumMod val="50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-182563">
              <a:buFontTx/>
              <a:buBlip>
                <a:blip r:embed="rId3"/>
              </a:buBlip>
              <a:defRPr>
                <a:solidFill>
                  <a:schemeClr val="accent6">
                    <a:lumMod val="50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187450" indent="-182563">
              <a:buFontTx/>
              <a:buBlip>
                <a:blip r:embed="rId3"/>
              </a:buBlip>
              <a:defRPr>
                <a:solidFill>
                  <a:schemeClr val="accent6">
                    <a:lumMod val="50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462088" indent="-182563">
              <a:buFontTx/>
              <a:buBlip>
                <a:blip r:embed="rId3"/>
              </a:buBlip>
              <a:defRPr>
                <a:solidFill>
                  <a:schemeClr val="accent6">
                    <a:lumMod val="50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GB" dirty="0"/>
          </a:p>
        </p:txBody>
      </p:sp>
      <p:sp>
        <p:nvSpPr>
          <p:cNvPr id="13" name="Symbol zastępczy tekstu 27"/>
          <p:cNvSpPr>
            <a:spLocks noGrp="1"/>
          </p:cNvSpPr>
          <p:nvPr>
            <p:ph type="body" sz="quarter" idx="14"/>
          </p:nvPr>
        </p:nvSpPr>
        <p:spPr>
          <a:xfrm>
            <a:off x="609600" y="1001807"/>
            <a:ext cx="7718648" cy="1859727"/>
          </a:xfrm>
          <a:prstGeom prst="rect">
            <a:avLst/>
          </a:prstGeom>
        </p:spPr>
        <p:txBody>
          <a:bodyPr/>
          <a:lstStyle>
            <a:lvl1pPr marL="273050" indent="-273050">
              <a:buFontTx/>
              <a:buBlip>
                <a:blip r:embed="rId3"/>
              </a:buBlip>
              <a:defRPr>
                <a:solidFill>
                  <a:schemeClr val="accent6">
                    <a:lumMod val="50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39763" indent="-273050">
              <a:buFontTx/>
              <a:buBlip>
                <a:blip r:embed="rId3"/>
              </a:buBlip>
              <a:defRPr>
                <a:solidFill>
                  <a:schemeClr val="accent6">
                    <a:lumMod val="50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-182563">
              <a:buFontTx/>
              <a:buBlip>
                <a:blip r:embed="rId3"/>
              </a:buBlip>
              <a:defRPr>
                <a:solidFill>
                  <a:schemeClr val="accent6">
                    <a:lumMod val="50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187450" indent="-182563">
              <a:buFontTx/>
              <a:buBlip>
                <a:blip r:embed="rId3"/>
              </a:buBlip>
              <a:defRPr>
                <a:solidFill>
                  <a:schemeClr val="accent6">
                    <a:lumMod val="50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462088" indent="-182563">
              <a:buFontTx/>
              <a:buBlip>
                <a:blip r:embed="rId3"/>
              </a:buBlip>
              <a:defRPr>
                <a:solidFill>
                  <a:schemeClr val="accent6">
                    <a:lumMod val="50000"/>
                  </a:schemeClr>
                </a:solidFill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GB" dirty="0"/>
          </a:p>
        </p:txBody>
      </p:sp>
      <p:pic>
        <p:nvPicPr>
          <p:cNvPr id="14" name="Obraz 13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062" r="67178"/>
          <a:stretch/>
        </p:blipFill>
        <p:spPr>
          <a:xfrm>
            <a:off x="11483845" y="1825300"/>
            <a:ext cx="221938" cy="2127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Obraz 14"/>
          <p:cNvPicPr>
            <a:picLocks noChangeAspect="1"/>
          </p:cNvPicPr>
          <p:nvPr userDrawn="1"/>
        </p:nvPicPr>
        <p:blipFill>
          <a:blip r:embed="rId5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1126762" y="702495"/>
            <a:ext cx="936104" cy="10605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821021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sia - Se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ymbol zastępczy zawartości 7"/>
          <p:cNvSpPr>
            <a:spLocks noGrp="1"/>
          </p:cNvSpPr>
          <p:nvPr>
            <p:ph sz="quarter" idx="14"/>
          </p:nvPr>
        </p:nvSpPr>
        <p:spPr>
          <a:xfrm>
            <a:off x="335360" y="3356992"/>
            <a:ext cx="11532144" cy="1941880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FontTx/>
              <a:buNone/>
              <a:defRPr>
                <a:solidFill>
                  <a:schemeClr val="accent6">
                    <a:lumMod val="50000"/>
                  </a:schemeClr>
                </a:solidFill>
              </a:defRPr>
            </a:lvl1pPr>
            <a:lvl2pPr marL="639763" indent="-273050">
              <a:buFontTx/>
              <a:buBlip>
                <a:blip r:embed="rId2"/>
              </a:buBlip>
              <a:defRPr>
                <a:solidFill>
                  <a:schemeClr val="accent6">
                    <a:lumMod val="50000"/>
                  </a:schemeClr>
                </a:solidFill>
              </a:defRPr>
            </a:lvl2pPr>
            <a:lvl3pPr marL="914400" indent="-182563">
              <a:buFontTx/>
              <a:buBlip>
                <a:blip r:embed="rId2"/>
              </a:buBlip>
              <a:defRPr>
                <a:solidFill>
                  <a:schemeClr val="accent6">
                    <a:lumMod val="50000"/>
                  </a:schemeClr>
                </a:solidFill>
              </a:defRPr>
            </a:lvl3pPr>
            <a:lvl4pPr marL="1187450" indent="-182563">
              <a:buFontTx/>
              <a:buBlip>
                <a:blip r:embed="rId2"/>
              </a:buBlip>
              <a:defRPr>
                <a:solidFill>
                  <a:schemeClr val="accent6">
                    <a:lumMod val="50000"/>
                  </a:schemeClr>
                </a:solidFill>
              </a:defRPr>
            </a:lvl4pPr>
            <a:lvl5pPr marL="1462088" indent="-182563">
              <a:buFontTx/>
              <a:buBlip>
                <a:blip r:embed="rId2"/>
              </a:buBlip>
              <a:defRPr>
                <a:solidFill>
                  <a:schemeClr val="accent6">
                    <a:lumMod val="50000"/>
                  </a:schemeClr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11346547" y="6125030"/>
            <a:ext cx="520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60C88F98-879F-49CC-ACFA-CC5EC99E0C0D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576" y="5516453"/>
            <a:ext cx="1207949" cy="13689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Symbol zastępczy zawartości 7"/>
          <p:cNvSpPr>
            <a:spLocks noGrp="1"/>
          </p:cNvSpPr>
          <p:nvPr>
            <p:ph sz="quarter" idx="10"/>
          </p:nvPr>
        </p:nvSpPr>
        <p:spPr>
          <a:xfrm>
            <a:off x="335360" y="1268760"/>
            <a:ext cx="11532144" cy="1952319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FontTx/>
              <a:buNone/>
              <a:defRPr>
                <a:solidFill>
                  <a:schemeClr val="accent6">
                    <a:lumMod val="50000"/>
                  </a:schemeClr>
                </a:solidFill>
              </a:defRPr>
            </a:lvl1pPr>
            <a:lvl2pPr marL="639763" indent="-273050">
              <a:buFontTx/>
              <a:buBlip>
                <a:blip r:embed="rId2"/>
              </a:buBlip>
              <a:defRPr>
                <a:solidFill>
                  <a:schemeClr val="accent6">
                    <a:lumMod val="50000"/>
                  </a:schemeClr>
                </a:solidFill>
              </a:defRPr>
            </a:lvl2pPr>
            <a:lvl3pPr marL="914400" indent="-182563">
              <a:buFontTx/>
              <a:buBlip>
                <a:blip r:embed="rId2"/>
              </a:buBlip>
              <a:defRPr>
                <a:solidFill>
                  <a:schemeClr val="accent6">
                    <a:lumMod val="50000"/>
                  </a:schemeClr>
                </a:solidFill>
              </a:defRPr>
            </a:lvl3pPr>
            <a:lvl4pPr marL="1187450" indent="-182563">
              <a:buFontTx/>
              <a:buBlip>
                <a:blip r:embed="rId2"/>
              </a:buBlip>
              <a:defRPr>
                <a:solidFill>
                  <a:schemeClr val="accent6">
                    <a:lumMod val="50000"/>
                  </a:schemeClr>
                </a:solidFill>
              </a:defRPr>
            </a:lvl4pPr>
            <a:lvl5pPr marL="1462088" indent="-182563">
              <a:buFontTx/>
              <a:buBlip>
                <a:blip r:embed="rId2"/>
              </a:buBlip>
              <a:defRPr>
                <a:solidFill>
                  <a:schemeClr val="accent6">
                    <a:lumMod val="50000"/>
                  </a:schemeClr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9" name="Tytuł 1"/>
          <p:cNvSpPr>
            <a:spLocks noGrp="1"/>
          </p:cNvSpPr>
          <p:nvPr>
            <p:ph type="title"/>
          </p:nvPr>
        </p:nvSpPr>
        <p:spPr>
          <a:xfrm>
            <a:off x="609599" y="476670"/>
            <a:ext cx="9304867" cy="66632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Candara" pitchFamily="34" charset="0"/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10" name="Symbol zastępczy tekstu 3"/>
          <p:cNvSpPr>
            <a:spLocks noGrp="1"/>
          </p:cNvSpPr>
          <p:nvPr>
            <p:ph type="body" sz="quarter" idx="13"/>
          </p:nvPr>
        </p:nvSpPr>
        <p:spPr>
          <a:xfrm rot="16200000">
            <a:off x="1925131" y="-1925132"/>
            <a:ext cx="404665" cy="4254921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0">
                <a:schemeClr val="bg1">
                  <a:lumMod val="85000"/>
                </a:schemeClr>
              </a:gs>
              <a:gs pos="8300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5400000" scaled="1"/>
          </a:gradFill>
          <a:effectLst/>
        </p:spPr>
        <p:txBody>
          <a:bodyPr vert="vert"/>
          <a:lstStyle>
            <a:lvl1pPr marL="177800" indent="0">
              <a:buNone/>
              <a:defRPr sz="1800" cap="sm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7864" y="5346248"/>
            <a:ext cx="1233027" cy="1395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3462965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Kasia - Se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ymbol zastępczy zawartości 7"/>
          <p:cNvSpPr>
            <a:spLocks noGrp="1"/>
          </p:cNvSpPr>
          <p:nvPr>
            <p:ph sz="quarter" idx="14"/>
          </p:nvPr>
        </p:nvSpPr>
        <p:spPr>
          <a:xfrm>
            <a:off x="335360" y="3356992"/>
            <a:ext cx="9001000" cy="1941880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FontTx/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  <a:lvl2pPr marL="639763" indent="-273050">
              <a:buFontTx/>
              <a:buBlip>
                <a:blip r:embed="rId2"/>
              </a:buBlip>
              <a:defRPr>
                <a:solidFill>
                  <a:schemeClr val="accent6">
                    <a:lumMod val="50000"/>
                  </a:schemeClr>
                </a:solidFill>
              </a:defRPr>
            </a:lvl2pPr>
            <a:lvl3pPr marL="914400" indent="-182563">
              <a:buFontTx/>
              <a:buBlip>
                <a:blip r:embed="rId2"/>
              </a:buBlip>
              <a:defRPr>
                <a:solidFill>
                  <a:schemeClr val="accent6">
                    <a:lumMod val="50000"/>
                  </a:schemeClr>
                </a:solidFill>
              </a:defRPr>
            </a:lvl3pPr>
            <a:lvl4pPr marL="1187450" indent="-182563">
              <a:buFontTx/>
              <a:buBlip>
                <a:blip r:embed="rId2"/>
              </a:buBlip>
              <a:defRPr>
                <a:solidFill>
                  <a:schemeClr val="accent6">
                    <a:lumMod val="50000"/>
                  </a:schemeClr>
                </a:solidFill>
              </a:defRPr>
            </a:lvl4pPr>
            <a:lvl5pPr marL="1462088" indent="-182563">
              <a:buFontTx/>
              <a:buBlip>
                <a:blip r:embed="rId2"/>
              </a:buBlip>
              <a:defRPr>
                <a:solidFill>
                  <a:schemeClr val="accent6">
                    <a:lumMod val="50000"/>
                  </a:schemeClr>
                </a:solidFill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11346547" y="6125030"/>
            <a:ext cx="520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60C88F98-879F-49CC-ACFA-CC5EC99E0C0D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576" y="5516453"/>
            <a:ext cx="1207949" cy="13689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Symbol zastępczy zawartości 7"/>
          <p:cNvSpPr>
            <a:spLocks noGrp="1"/>
          </p:cNvSpPr>
          <p:nvPr>
            <p:ph sz="quarter" idx="10"/>
          </p:nvPr>
        </p:nvSpPr>
        <p:spPr>
          <a:xfrm>
            <a:off x="335360" y="1268760"/>
            <a:ext cx="9001000" cy="1952319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FontTx/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  <a:lvl2pPr marL="639763" indent="-273050">
              <a:buFontTx/>
              <a:buBlip>
                <a:blip r:embed="rId2"/>
              </a:buBlip>
              <a:defRPr>
                <a:solidFill>
                  <a:schemeClr val="accent6">
                    <a:lumMod val="50000"/>
                  </a:schemeClr>
                </a:solidFill>
              </a:defRPr>
            </a:lvl2pPr>
            <a:lvl3pPr marL="914400" indent="-182563">
              <a:buFontTx/>
              <a:buBlip>
                <a:blip r:embed="rId2"/>
              </a:buBlip>
              <a:defRPr>
                <a:solidFill>
                  <a:schemeClr val="accent6">
                    <a:lumMod val="50000"/>
                  </a:schemeClr>
                </a:solidFill>
              </a:defRPr>
            </a:lvl3pPr>
            <a:lvl4pPr marL="1187450" indent="-182563">
              <a:buFontTx/>
              <a:buBlip>
                <a:blip r:embed="rId2"/>
              </a:buBlip>
              <a:defRPr>
                <a:solidFill>
                  <a:schemeClr val="accent6">
                    <a:lumMod val="50000"/>
                  </a:schemeClr>
                </a:solidFill>
              </a:defRPr>
            </a:lvl4pPr>
            <a:lvl5pPr marL="1462088" indent="-182563">
              <a:buFontTx/>
              <a:buBlip>
                <a:blip r:embed="rId2"/>
              </a:buBlip>
              <a:defRPr>
                <a:solidFill>
                  <a:schemeClr val="accent6">
                    <a:lumMod val="50000"/>
                  </a:schemeClr>
                </a:solidFill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9" name="Tytuł 1"/>
          <p:cNvSpPr>
            <a:spLocks noGrp="1"/>
          </p:cNvSpPr>
          <p:nvPr>
            <p:ph type="title"/>
          </p:nvPr>
        </p:nvSpPr>
        <p:spPr>
          <a:xfrm>
            <a:off x="609599" y="476670"/>
            <a:ext cx="9304867" cy="66632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Candara" pitchFamily="34" charset="0"/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10" name="Symbol zastępczy tekstu 3"/>
          <p:cNvSpPr>
            <a:spLocks noGrp="1"/>
          </p:cNvSpPr>
          <p:nvPr>
            <p:ph type="body" sz="quarter" idx="13"/>
          </p:nvPr>
        </p:nvSpPr>
        <p:spPr>
          <a:xfrm rot="16200000">
            <a:off x="1925131" y="-1925132"/>
            <a:ext cx="404665" cy="4254921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0">
                <a:schemeClr val="bg1">
                  <a:lumMod val="85000"/>
                </a:schemeClr>
              </a:gs>
              <a:gs pos="8300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5400000" scaled="1"/>
          </a:gradFill>
          <a:effectLst/>
        </p:spPr>
        <p:txBody>
          <a:bodyPr vert="vert"/>
          <a:lstStyle>
            <a:lvl1pPr marL="177800" indent="0">
              <a:buNone/>
              <a:defRPr sz="1800" cap="sm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7864" y="5346248"/>
            <a:ext cx="1233027" cy="1395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Symbol zastępczy zawartości 7"/>
          <p:cNvSpPr>
            <a:spLocks noGrp="1"/>
          </p:cNvSpPr>
          <p:nvPr>
            <p:ph sz="quarter" idx="15"/>
          </p:nvPr>
        </p:nvSpPr>
        <p:spPr>
          <a:xfrm>
            <a:off x="2999656" y="5589240"/>
            <a:ext cx="7912516" cy="1222867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FontTx/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  <a:lvl2pPr marL="639763" indent="-273050">
              <a:buFontTx/>
              <a:buBlip>
                <a:blip r:embed="rId2"/>
              </a:buBlip>
              <a:defRPr>
                <a:solidFill>
                  <a:schemeClr val="accent6">
                    <a:lumMod val="50000"/>
                  </a:schemeClr>
                </a:solidFill>
              </a:defRPr>
            </a:lvl2pPr>
            <a:lvl3pPr marL="914400" indent="-182563">
              <a:buFontTx/>
              <a:buBlip>
                <a:blip r:embed="rId2"/>
              </a:buBlip>
              <a:defRPr>
                <a:solidFill>
                  <a:schemeClr val="accent6">
                    <a:lumMod val="50000"/>
                  </a:schemeClr>
                </a:solidFill>
              </a:defRPr>
            </a:lvl3pPr>
            <a:lvl4pPr marL="1187450" indent="-182563">
              <a:buFontTx/>
              <a:buBlip>
                <a:blip r:embed="rId2"/>
              </a:buBlip>
              <a:defRPr>
                <a:solidFill>
                  <a:schemeClr val="accent6">
                    <a:lumMod val="50000"/>
                  </a:schemeClr>
                </a:solidFill>
              </a:defRPr>
            </a:lvl4pPr>
            <a:lvl5pPr marL="1462088" indent="-182563">
              <a:buFontTx/>
              <a:buBlip>
                <a:blip r:embed="rId2"/>
              </a:buBlip>
              <a:defRPr>
                <a:solidFill>
                  <a:schemeClr val="accent6">
                    <a:lumMod val="50000"/>
                  </a:schemeClr>
                </a:solidFill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14" name="Symbol zastępczy zawartości 7"/>
          <p:cNvSpPr>
            <a:spLocks noGrp="1"/>
          </p:cNvSpPr>
          <p:nvPr>
            <p:ph sz="quarter" idx="16"/>
          </p:nvPr>
        </p:nvSpPr>
        <p:spPr>
          <a:xfrm>
            <a:off x="9480376" y="1268760"/>
            <a:ext cx="2387128" cy="4038216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FontTx/>
              <a:buNone/>
              <a:defRPr>
                <a:solidFill>
                  <a:schemeClr val="accent6">
                    <a:lumMod val="50000"/>
                  </a:schemeClr>
                </a:solidFill>
              </a:defRPr>
            </a:lvl1pPr>
            <a:lvl2pPr marL="639763" indent="-273050">
              <a:buFontTx/>
              <a:buBlip>
                <a:blip r:embed="rId2"/>
              </a:buBlip>
              <a:defRPr>
                <a:solidFill>
                  <a:schemeClr val="accent6">
                    <a:lumMod val="50000"/>
                  </a:schemeClr>
                </a:solidFill>
              </a:defRPr>
            </a:lvl2pPr>
            <a:lvl3pPr marL="914400" indent="-182563">
              <a:buFontTx/>
              <a:buBlip>
                <a:blip r:embed="rId2"/>
              </a:buBlip>
              <a:defRPr>
                <a:solidFill>
                  <a:schemeClr val="accent6">
                    <a:lumMod val="50000"/>
                  </a:schemeClr>
                </a:solidFill>
              </a:defRPr>
            </a:lvl3pPr>
            <a:lvl4pPr marL="1187450" indent="-182563">
              <a:buFontTx/>
              <a:buBlip>
                <a:blip r:embed="rId2"/>
              </a:buBlip>
              <a:defRPr>
                <a:solidFill>
                  <a:schemeClr val="accent6">
                    <a:lumMod val="50000"/>
                  </a:schemeClr>
                </a:solidFill>
              </a:defRPr>
            </a:lvl4pPr>
            <a:lvl5pPr marL="1462088" indent="-182563">
              <a:buFontTx/>
              <a:buBlip>
                <a:blip r:embed="rId2"/>
              </a:buBlip>
              <a:defRPr>
                <a:solidFill>
                  <a:schemeClr val="accent6">
                    <a:lumMod val="50000"/>
                  </a:schemeClr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555693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Obraz 2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67503" y="-19281"/>
            <a:ext cx="334584" cy="5522934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27" name="Obraz 26"/>
          <p:cNvPicPr>
            <a:picLocks noChangeAspect="1"/>
          </p:cNvPicPr>
          <p:nvPr userDrawn="1"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775548" y="-770929"/>
            <a:ext cx="674893" cy="2178191"/>
          </a:xfrm>
          <a:prstGeom prst="rect">
            <a:avLst/>
          </a:prstGeom>
        </p:spPr>
      </p:pic>
      <p:pic>
        <p:nvPicPr>
          <p:cNvPr id="28" name="Obraz 27"/>
          <p:cNvPicPr>
            <a:picLocks noChangeAspect="1"/>
          </p:cNvPicPr>
          <p:nvPr userDrawn="1"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491472" y="163774"/>
            <a:ext cx="674893" cy="308787"/>
          </a:xfrm>
          <a:prstGeom prst="rect">
            <a:avLst/>
          </a:prstGeom>
        </p:spPr>
      </p:pic>
      <p:pic>
        <p:nvPicPr>
          <p:cNvPr id="29" name="Obraz 28"/>
          <p:cNvPicPr>
            <a:picLocks noChangeAspect="1"/>
          </p:cNvPicPr>
          <p:nvPr userDrawn="1"/>
        </p:nvPicPr>
        <p:blipFill>
          <a:blip r:embed="rId6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155040" y="193969"/>
            <a:ext cx="674893" cy="248401"/>
          </a:xfrm>
          <a:prstGeom prst="rect">
            <a:avLst/>
          </a:prstGeom>
        </p:spPr>
      </p:pic>
      <p:pic>
        <p:nvPicPr>
          <p:cNvPr id="30" name="Obraz 29"/>
          <p:cNvPicPr>
            <a:picLocks noChangeAspect="1"/>
          </p:cNvPicPr>
          <p:nvPr userDrawn="1"/>
        </p:nvPicPr>
        <p:blipFill>
          <a:blip r:embed="rId7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870367" y="206910"/>
            <a:ext cx="674893" cy="222519"/>
          </a:xfrm>
          <a:prstGeom prst="rect">
            <a:avLst/>
          </a:prstGeom>
        </p:spPr>
      </p:pic>
      <p:pic>
        <p:nvPicPr>
          <p:cNvPr id="31" name="Obraz 30"/>
          <p:cNvPicPr>
            <a:picLocks noChangeAspect="1"/>
          </p:cNvPicPr>
          <p:nvPr userDrawn="1"/>
        </p:nvPicPr>
        <p:blipFill>
          <a:blip r:embed="rId8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900"/>
                    </a14:imgEffect>
                    <a14:imgEffect>
                      <a14:saturation sat="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616214" y="237430"/>
            <a:ext cx="674893" cy="161476"/>
          </a:xfrm>
          <a:prstGeom prst="rect">
            <a:avLst/>
          </a:prstGeom>
        </p:spPr>
      </p:pic>
      <p:pic>
        <p:nvPicPr>
          <p:cNvPr id="32" name="Obraz 31"/>
          <p:cNvPicPr>
            <a:picLocks noChangeAspect="1"/>
          </p:cNvPicPr>
          <p:nvPr userDrawn="1"/>
        </p:nvPicPr>
        <p:blipFill>
          <a:blip r:embed="rId9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900"/>
                    </a14:imgEffect>
                    <a14:imgEffect>
                      <a14:saturation sat="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452020" y="295310"/>
            <a:ext cx="674893" cy="45719"/>
          </a:xfrm>
          <a:prstGeom prst="rect">
            <a:avLst/>
          </a:prstGeom>
        </p:spPr>
      </p:pic>
      <p:pic>
        <p:nvPicPr>
          <p:cNvPr id="33" name="Obraz 32"/>
          <p:cNvPicPr>
            <a:picLocks noChangeAspect="1"/>
          </p:cNvPicPr>
          <p:nvPr userDrawn="1"/>
        </p:nvPicPr>
        <p:blipFill>
          <a:blip r:embed="rId9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900"/>
                    </a14:imgEffect>
                    <a14:imgEffect>
                      <a14:saturation sat="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8359422" y="295310"/>
            <a:ext cx="674893" cy="45719"/>
          </a:xfrm>
          <a:prstGeom prst="rect">
            <a:avLst/>
          </a:prstGeom>
        </p:spPr>
      </p:pic>
      <p:pic>
        <p:nvPicPr>
          <p:cNvPr id="34" name="Obraz 33"/>
          <p:cNvPicPr>
            <a:picLocks noChangeAspect="1"/>
          </p:cNvPicPr>
          <p:nvPr userDrawn="1"/>
        </p:nvPicPr>
        <p:blipFill>
          <a:blip r:embed="rId8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300"/>
                    </a14:imgEffect>
                    <a14:imgEffect>
                      <a14:saturation sat="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8266824" y="295310"/>
            <a:ext cx="674893" cy="45719"/>
          </a:xfrm>
          <a:prstGeom prst="rect">
            <a:avLst/>
          </a:prstGeom>
        </p:spPr>
      </p:pic>
      <p:sp>
        <p:nvSpPr>
          <p:cNvPr id="35" name="Prostokąt 34"/>
          <p:cNvSpPr/>
          <p:nvPr userDrawn="1"/>
        </p:nvSpPr>
        <p:spPr>
          <a:xfrm>
            <a:off x="0" y="5516452"/>
            <a:ext cx="12192000" cy="131057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7" name="Obraz 36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2827" y="5789773"/>
            <a:ext cx="1068399" cy="10372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8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11346547" y="6125030"/>
            <a:ext cx="520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60C88F98-879F-49CC-ACFA-CC5EC99E0C0D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39" name="Obraz 38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576" y="5516453"/>
            <a:ext cx="1207949" cy="13689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" name="Obraz 39"/>
          <p:cNvPicPr>
            <a:picLocks noChangeAspect="1"/>
          </p:cNvPicPr>
          <p:nvPr userDrawn="1"/>
        </p:nvPicPr>
        <p:blipFill>
          <a:blip r:embed="rId1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7864" y="5346248"/>
            <a:ext cx="1233027" cy="1395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" name="Obraz 40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6261" y="121068"/>
            <a:ext cx="988379" cy="4006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630995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9CF6D-11C1-423D-8216-EAA2CD1BA9C7}" type="datetimeFigureOut">
              <a:rPr lang="en-GB" smtClean="0"/>
              <a:pPr/>
              <a:t>25/06/2018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B06FC-F8CF-4254-BB0E-9B9EDEFCA4C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6778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9CF6D-11C1-423D-8216-EAA2CD1BA9C7}" type="datetimeFigureOut">
              <a:rPr lang="en-GB" smtClean="0"/>
              <a:pPr/>
              <a:t>25/06/2018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B06FC-F8CF-4254-BB0E-9B9EDEFCA4C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8767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9CF6D-11C1-423D-8216-EAA2CD1BA9C7}" type="datetimeFigureOut">
              <a:rPr lang="en-GB" smtClean="0"/>
              <a:pPr/>
              <a:t>25/06/2018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B06FC-F8CF-4254-BB0E-9B9EDEFCA4C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355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9CF6D-11C1-423D-8216-EAA2CD1BA9C7}" type="datetimeFigureOut">
              <a:rPr lang="en-GB" smtClean="0"/>
              <a:pPr/>
              <a:t>25/06/2018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B06FC-F8CF-4254-BB0E-9B9EDEFCA4C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0798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9CF6D-11C1-423D-8216-EAA2CD1BA9C7}" type="datetimeFigureOut">
              <a:rPr lang="en-GB" smtClean="0"/>
              <a:pPr/>
              <a:t>25/06/2018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B06FC-F8CF-4254-BB0E-9B9EDEFCA4C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6420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9CF6D-11C1-423D-8216-EAA2CD1BA9C7}" type="datetimeFigureOut">
              <a:rPr lang="en-GB" smtClean="0"/>
              <a:pPr/>
              <a:t>25/06/2018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B06FC-F8CF-4254-BB0E-9B9EDEFCA4C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2695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9CF6D-11C1-423D-8216-EAA2CD1BA9C7}" type="datetimeFigureOut">
              <a:rPr lang="en-GB" smtClean="0"/>
              <a:pPr/>
              <a:t>25/06/2018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B06FC-F8CF-4254-BB0E-9B9EDEFCA4C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8675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15.xml"/><Relationship Id="rId21" Type="http://schemas.openxmlformats.org/officeDocument/2006/relationships/image" Target="../media/image6.png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microsoft.com/office/2007/relationships/hdphoto" Target="../media/hdphoto1.wdp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2.png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24" Type="http://schemas.openxmlformats.org/officeDocument/2006/relationships/image" Target="../media/image9.png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23" Type="http://schemas.openxmlformats.org/officeDocument/2006/relationships/image" Target="../media/image8.png"/><Relationship Id="rId10" Type="http://schemas.openxmlformats.org/officeDocument/2006/relationships/slideLayout" Target="../slideLayouts/slideLayout22.xml"/><Relationship Id="rId19" Type="http://schemas.openxmlformats.org/officeDocument/2006/relationships/image" Target="../media/image4.png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Relationship Id="rId22" Type="http://schemas.openxmlformats.org/officeDocument/2006/relationships/image" Target="../media/image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89CF6D-11C1-423D-8216-EAA2CD1BA9C7}" type="datetimeFigureOut">
              <a:rPr lang="en-GB" smtClean="0"/>
              <a:pPr/>
              <a:t>25/06/2018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B06FC-F8CF-4254-BB0E-9B9EDEFCA4C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2640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70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rostokąt 47"/>
          <p:cNvSpPr/>
          <p:nvPr userDrawn="1"/>
        </p:nvSpPr>
        <p:spPr>
          <a:xfrm>
            <a:off x="-4" y="5503655"/>
            <a:ext cx="12192003" cy="135434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7" name="Obraz 36"/>
          <p:cNvPicPr>
            <a:picLocks noChangeAspect="1"/>
          </p:cNvPicPr>
          <p:nvPr userDrawn="1"/>
        </p:nvPicPr>
        <p:blipFill>
          <a:blip r:embed="rId16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775548" y="-770929"/>
            <a:ext cx="674893" cy="2178191"/>
          </a:xfrm>
          <a:prstGeom prst="rect">
            <a:avLst/>
          </a:prstGeom>
        </p:spPr>
      </p:pic>
      <p:pic>
        <p:nvPicPr>
          <p:cNvPr id="38" name="Obraz 37"/>
          <p:cNvPicPr>
            <a:picLocks noChangeAspect="1"/>
          </p:cNvPicPr>
          <p:nvPr userDrawn="1"/>
        </p:nvPicPr>
        <p:blipFill>
          <a:blip r:embed="rId18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saturation sat="33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491472" y="163774"/>
            <a:ext cx="674893" cy="308787"/>
          </a:xfrm>
          <a:prstGeom prst="rect">
            <a:avLst/>
          </a:prstGeom>
        </p:spPr>
      </p:pic>
      <p:pic>
        <p:nvPicPr>
          <p:cNvPr id="39" name="Obraz 38"/>
          <p:cNvPicPr>
            <a:picLocks noChangeAspect="1"/>
          </p:cNvPicPr>
          <p:nvPr userDrawn="1"/>
        </p:nvPicPr>
        <p:blipFill>
          <a:blip r:embed="rId19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saturation sat="66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155040" y="193969"/>
            <a:ext cx="674893" cy="248401"/>
          </a:xfrm>
          <a:prstGeom prst="rect">
            <a:avLst/>
          </a:prstGeom>
        </p:spPr>
      </p:pic>
      <p:pic>
        <p:nvPicPr>
          <p:cNvPr id="40" name="Obraz 39"/>
          <p:cNvPicPr>
            <a:picLocks noChangeAspect="1"/>
          </p:cNvPicPr>
          <p:nvPr userDrawn="1"/>
        </p:nvPicPr>
        <p:blipFill>
          <a:blip r:embed="rId20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saturation sat="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870367" y="206910"/>
            <a:ext cx="674893" cy="222519"/>
          </a:xfrm>
          <a:prstGeom prst="rect">
            <a:avLst/>
          </a:prstGeom>
        </p:spPr>
      </p:pic>
      <p:pic>
        <p:nvPicPr>
          <p:cNvPr id="41" name="Obraz 40"/>
          <p:cNvPicPr>
            <a:picLocks noChangeAspect="1"/>
          </p:cNvPicPr>
          <p:nvPr userDrawn="1"/>
        </p:nvPicPr>
        <p:blipFill>
          <a:blip r:embed="rId21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colorTemperature colorTemp="5900"/>
                    </a14:imgEffect>
                    <a14:imgEffect>
                      <a14:saturation sat="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616214" y="237430"/>
            <a:ext cx="674893" cy="161476"/>
          </a:xfrm>
          <a:prstGeom prst="rect">
            <a:avLst/>
          </a:prstGeom>
        </p:spPr>
      </p:pic>
      <p:pic>
        <p:nvPicPr>
          <p:cNvPr id="42" name="Obraz 41"/>
          <p:cNvPicPr>
            <a:picLocks noChangeAspect="1"/>
          </p:cNvPicPr>
          <p:nvPr userDrawn="1"/>
        </p:nvPicPr>
        <p:blipFill>
          <a:blip r:embed="rId2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colorTemperature colorTemp="5900"/>
                    </a14:imgEffect>
                    <a14:imgEffect>
                      <a14:saturation sat="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452020" y="295310"/>
            <a:ext cx="674893" cy="45719"/>
          </a:xfrm>
          <a:prstGeom prst="rect">
            <a:avLst/>
          </a:prstGeom>
        </p:spPr>
      </p:pic>
      <p:pic>
        <p:nvPicPr>
          <p:cNvPr id="43" name="Obraz 42"/>
          <p:cNvPicPr>
            <a:picLocks noChangeAspect="1"/>
          </p:cNvPicPr>
          <p:nvPr userDrawn="1"/>
        </p:nvPicPr>
        <p:blipFill>
          <a:blip r:embed="rId2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colorTemperature colorTemp="5900"/>
                    </a14:imgEffect>
                    <a14:imgEffect>
                      <a14:saturation sat="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8359422" y="295310"/>
            <a:ext cx="674893" cy="45719"/>
          </a:xfrm>
          <a:prstGeom prst="rect">
            <a:avLst/>
          </a:prstGeom>
        </p:spPr>
      </p:pic>
      <p:pic>
        <p:nvPicPr>
          <p:cNvPr id="44" name="Obraz 43"/>
          <p:cNvPicPr>
            <a:picLocks noChangeAspect="1"/>
          </p:cNvPicPr>
          <p:nvPr userDrawn="1"/>
        </p:nvPicPr>
        <p:blipFill>
          <a:blip r:embed="rId21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colorTemperature colorTemp="5300"/>
                    </a14:imgEffect>
                    <a14:imgEffect>
                      <a14:saturation sat="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8266824" y="295310"/>
            <a:ext cx="674893" cy="45719"/>
          </a:xfrm>
          <a:prstGeom prst="rect">
            <a:avLst/>
          </a:prstGeom>
        </p:spPr>
      </p:pic>
      <p:pic>
        <p:nvPicPr>
          <p:cNvPr id="45" name="Obraz 44"/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6261" y="121068"/>
            <a:ext cx="988379" cy="4006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6" name="Obraz 45"/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2827" y="5789773"/>
            <a:ext cx="1068399" cy="10372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7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11346547" y="6125030"/>
            <a:ext cx="520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60C88F98-879F-49CC-ACFA-CC5EC99E0C0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5921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Candara" panose="020E0502030303020204" pitchFamily="34" charset="0"/>
          <a:ea typeface="+mj-ea"/>
          <a:cs typeface="Arial" panose="020B0604020202020204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andar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andar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andar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andar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andar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andar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andar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andara" pitchFamily="34" charset="0"/>
        </a:defRPr>
      </a:lvl9pPr>
    </p:titleStyle>
    <p:bodyStyle>
      <a:lvl1pPr marL="273050" indent="-273050" algn="l" rtl="0" eaLnBrk="1" fontAlgn="base" hangingPunct="1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Candara" pitchFamily="34" charset="0"/>
          <a:ea typeface="+mn-ea"/>
          <a:cs typeface="+mn-cs"/>
        </a:defRPr>
      </a:lvl1pPr>
      <a:lvl2pPr marL="639763" indent="-2730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Candara" pitchFamily="34" charset="0"/>
          <a:ea typeface="+mn-ea"/>
          <a:cs typeface="+mn-cs"/>
        </a:defRPr>
      </a:lvl2pPr>
      <a:lvl3pPr marL="914400" indent="-182563" algn="l" rtl="0" eaLnBrk="1" fontAlgn="base" hangingPunct="1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Candara" pitchFamily="34" charset="0"/>
          <a:ea typeface="+mn-ea"/>
          <a:cs typeface="+mn-cs"/>
        </a:defRPr>
      </a:lvl3pPr>
      <a:lvl4pPr marL="1187450" indent="-182563" algn="l" rtl="0" eaLnBrk="1" fontAlgn="base" hangingPunct="1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Candara" pitchFamily="34" charset="0"/>
          <a:ea typeface="+mn-ea"/>
          <a:cs typeface="+mn-cs"/>
        </a:defRPr>
      </a:lvl4pPr>
      <a:lvl5pPr marL="1462088" indent="-182563" algn="l" rtl="0" eaLnBrk="1" fontAlgn="base" hangingPunct="1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Candara" pitchFamily="34" charset="0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9.jpe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4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8680E50C-47CE-4D54-8D07-4FAE97AA7E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9576" y="-1639857"/>
            <a:ext cx="12431151" cy="8497857"/>
          </a:xfrm>
          <a:prstGeom prst="rect">
            <a:avLst/>
          </a:prstGeom>
        </p:spPr>
      </p:pic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-119576" y="-180432"/>
            <a:ext cx="3415553" cy="2043910"/>
            <a:chOff x="0" y="0"/>
            <a:chExt cx="3780" cy="2262"/>
          </a:xfrm>
        </p:grpSpPr>
        <p:sp>
          <p:nvSpPr>
            <p:cNvPr id="6" name="AutoShape 3"/>
            <p:cNvSpPr>
              <a:spLocks noChangeAspect="1" noChangeArrowheads="1" noTextEdit="1"/>
            </p:cNvSpPr>
            <p:nvPr/>
          </p:nvSpPr>
          <p:spPr bwMode="auto">
            <a:xfrm>
              <a:off x="0" y="0"/>
              <a:ext cx="3780" cy="2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475" cy="1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" name="Arrow: Pentagon 10">
            <a:extLst>
              <a:ext uri="{FF2B5EF4-FFF2-40B4-BE49-F238E27FC236}">
                <a16:creationId xmlns:a16="http://schemas.microsoft.com/office/drawing/2014/main" id="{A251A911-E39D-4BFB-A98A-B8675ECA62C5}"/>
              </a:ext>
            </a:extLst>
          </p:cNvPr>
          <p:cNvSpPr/>
          <p:nvPr/>
        </p:nvSpPr>
        <p:spPr>
          <a:xfrm>
            <a:off x="-119576" y="4220817"/>
            <a:ext cx="5474073" cy="2637183"/>
          </a:xfrm>
          <a:prstGeom prst="homePlate">
            <a:avLst/>
          </a:prstGeom>
          <a:solidFill>
            <a:srgbClr val="E2E9D6"/>
          </a:solidFill>
          <a:ln>
            <a:solidFill>
              <a:srgbClr val="8F7DC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200" b="1" dirty="0">
                <a:solidFill>
                  <a:srgbClr val="7030A0"/>
                </a:solidFill>
                <a:latin typeface="Candara" panose="020E0502030303020204" pitchFamily="34" charset="0"/>
              </a:rPr>
              <a:t>BELLA BABY HAPPY </a:t>
            </a:r>
            <a:r>
              <a:rPr lang="en-US" sz="4200" b="1" cap="small" dirty="0">
                <a:solidFill>
                  <a:srgbClr val="CF1B8F"/>
                </a:solidFill>
                <a:latin typeface="Candara" panose="020E0502030303020204" pitchFamily="34" charset="0"/>
              </a:rPr>
              <a:t>NANO</a:t>
            </a:r>
            <a:r>
              <a:rPr lang="en-US" sz="4200" b="1" dirty="0">
                <a:solidFill>
                  <a:srgbClr val="7030A0"/>
                </a:solidFill>
                <a:latin typeface="Candara" panose="020E0502030303020204" pitchFamily="34" charset="0"/>
              </a:rPr>
              <a:t> &amp; </a:t>
            </a:r>
            <a:r>
              <a:rPr lang="en-US" sz="4200" b="1" cap="small" dirty="0">
                <a:solidFill>
                  <a:srgbClr val="CF1B8F"/>
                </a:solidFill>
                <a:latin typeface="Candara" panose="020E0502030303020204" pitchFamily="34" charset="0"/>
              </a:rPr>
              <a:t>MICRO</a:t>
            </a:r>
          </a:p>
          <a:p>
            <a:pPr algn="ctr"/>
            <a:endParaRPr lang="en-US" sz="4400" b="1" dirty="0">
              <a:solidFill>
                <a:srgbClr val="7030A0"/>
              </a:solidFill>
              <a:latin typeface="Calibri  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3F4E02F-67B9-4C9B-8D10-615475C41DC8}"/>
              </a:ext>
            </a:extLst>
          </p:cNvPr>
          <p:cNvSpPr txBox="1"/>
          <p:nvPr/>
        </p:nvSpPr>
        <p:spPr>
          <a:xfrm>
            <a:off x="-1384710" y="6167610"/>
            <a:ext cx="72281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200" dirty="0">
                <a:solidFill>
                  <a:prstClr val="black"/>
                </a:solidFill>
                <a:latin typeface="Candara" panose="020E0502030303020204" pitchFamily="34" charset="0"/>
              </a:rPr>
              <a:t>Special sizes for premature </a:t>
            </a:r>
            <a:r>
              <a:rPr lang="en-IN" sz="2200" dirty="0" err="1">
                <a:solidFill>
                  <a:prstClr val="black"/>
                </a:solidFill>
                <a:latin typeface="Candara" panose="020E0502030303020204" pitchFamily="34" charset="0"/>
              </a:rPr>
              <a:t>newborns</a:t>
            </a:r>
            <a:endParaRPr lang="en-IN" sz="2200" dirty="0">
              <a:solidFill>
                <a:prstClr val="black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22890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2">
            <a:extLst>
              <a:ext uri="{FF2B5EF4-FFF2-40B4-BE49-F238E27FC236}">
                <a16:creationId xmlns:a16="http://schemas.microsoft.com/office/drawing/2014/main" id="{9622E7B1-7C6F-4C4A-86AA-29E0373D553B}"/>
              </a:ext>
            </a:extLst>
          </p:cNvPr>
          <p:cNvSpPr txBox="1">
            <a:spLocks/>
          </p:cNvSpPr>
          <p:nvPr/>
        </p:nvSpPr>
        <p:spPr>
          <a:xfrm>
            <a:off x="279211" y="1449613"/>
            <a:ext cx="11048998" cy="45034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pl-PL" b="1" dirty="0">
              <a:solidFill>
                <a:srgbClr val="8F7DCF"/>
              </a:solidFill>
            </a:endParaRPr>
          </a:p>
          <a:p>
            <a:r>
              <a:rPr lang="pl-PL" sz="2600" dirty="0">
                <a:latin typeface="Candara" panose="020E0502030303020204" pitchFamily="34" charset="0"/>
              </a:rPr>
              <a:t>30 pcs</a:t>
            </a:r>
            <a:r>
              <a:rPr lang="en-US" sz="2600" dirty="0">
                <a:latin typeface="Candara" panose="020E0502030303020204" pitchFamily="34" charset="0"/>
              </a:rPr>
              <a:t> in a </a:t>
            </a:r>
            <a:r>
              <a:rPr lang="pl-PL" sz="2600" dirty="0">
                <a:latin typeface="Candara" panose="020E0502030303020204" pitchFamily="34" charset="0"/>
              </a:rPr>
              <a:t>pack</a:t>
            </a:r>
          </a:p>
          <a:p>
            <a:r>
              <a:rPr lang="en-US" sz="2600" dirty="0">
                <a:latin typeface="Candara" panose="020E0502030303020204" pitchFamily="34" charset="0"/>
              </a:rPr>
              <a:t>W</a:t>
            </a:r>
            <a:r>
              <a:rPr lang="pl-PL" sz="2600" dirty="0">
                <a:latin typeface="Candara" panose="020E0502030303020204" pitchFamily="34" charset="0"/>
              </a:rPr>
              <a:t>hite, non transparent bag with </a:t>
            </a:r>
            <a:r>
              <a:rPr lang="en-US" sz="2600" dirty="0">
                <a:latin typeface="Candara" panose="020E0502030303020204" pitchFamily="34" charset="0"/>
              </a:rPr>
              <a:t>a</a:t>
            </a:r>
            <a:r>
              <a:rPr lang="pl-PL" sz="2600" dirty="0">
                <a:latin typeface="Candara" panose="020E0502030303020204" pitchFamily="34" charset="0"/>
              </a:rPr>
              <a:t> label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pl-PL" b="1" u="sng" dirty="0">
                <a:solidFill>
                  <a:srgbClr val="8F7DCF"/>
                </a:solidFill>
              </a:rPr>
              <a:t>                                                                       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pl-PL" b="1" dirty="0">
              <a:solidFill>
                <a:srgbClr val="8F7DCF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pl-PL" b="1" dirty="0">
              <a:solidFill>
                <a:srgbClr val="8F7DCF"/>
              </a:solidFill>
            </a:endParaRPr>
          </a:p>
          <a:p>
            <a:endParaRPr lang="pl-PL" dirty="0">
              <a:solidFill>
                <a:srgbClr val="8F7DCF"/>
              </a:solidFill>
            </a:endParaRPr>
          </a:p>
        </p:txBody>
      </p:sp>
      <p:sp>
        <p:nvSpPr>
          <p:cNvPr id="4" name="pole tekstowe 22">
            <a:extLst>
              <a:ext uri="{FF2B5EF4-FFF2-40B4-BE49-F238E27FC236}">
                <a16:creationId xmlns:a16="http://schemas.microsoft.com/office/drawing/2014/main" id="{FE486BCE-0885-4FD1-BADC-BCF4FF914AB9}"/>
              </a:ext>
            </a:extLst>
          </p:cNvPr>
          <p:cNvSpPr txBox="1"/>
          <p:nvPr/>
        </p:nvSpPr>
        <p:spPr>
          <a:xfrm>
            <a:off x="8321328" y="4528672"/>
            <a:ext cx="2135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000" dirty="0">
                <a:solidFill>
                  <a:srgbClr val="8F7DCF"/>
                </a:solidFill>
              </a:rPr>
              <a:t> </a:t>
            </a:r>
          </a:p>
        </p:txBody>
      </p:sp>
      <p:sp>
        <p:nvSpPr>
          <p:cNvPr id="5" name="pole tekstowe 26">
            <a:extLst>
              <a:ext uri="{FF2B5EF4-FFF2-40B4-BE49-F238E27FC236}">
                <a16:creationId xmlns:a16="http://schemas.microsoft.com/office/drawing/2014/main" id="{B88FCC96-B51D-46BE-93FF-AFDE40CA8B2D}"/>
              </a:ext>
            </a:extLst>
          </p:cNvPr>
          <p:cNvSpPr txBox="1"/>
          <p:nvPr/>
        </p:nvSpPr>
        <p:spPr>
          <a:xfrm>
            <a:off x="8282279" y="5252972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sz="1000" dirty="0">
              <a:solidFill>
                <a:srgbClr val="8F7DCF"/>
              </a:solidFill>
            </a:endParaRPr>
          </a:p>
          <a:p>
            <a:endParaRPr lang="pl-PL" sz="1000" dirty="0">
              <a:solidFill>
                <a:srgbClr val="8F7DCF"/>
              </a:solidFill>
            </a:endParaRPr>
          </a:p>
        </p:txBody>
      </p:sp>
      <p:graphicFrame>
        <p:nvGraphicFramePr>
          <p:cNvPr id="6" name="Tabela 6">
            <a:extLst>
              <a:ext uri="{FF2B5EF4-FFF2-40B4-BE49-F238E27FC236}">
                <a16:creationId xmlns:a16="http://schemas.microsoft.com/office/drawing/2014/main" id="{1C8CAD47-AA07-46A2-B4AF-EEF32733FF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3435963"/>
              </p:ext>
            </p:extLst>
          </p:nvPr>
        </p:nvGraphicFramePr>
        <p:xfrm>
          <a:off x="279213" y="3310657"/>
          <a:ext cx="11328208" cy="25205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5724">
                  <a:extLst>
                    <a:ext uri="{9D8B030D-6E8A-4147-A177-3AD203B41FA5}">
                      <a16:colId xmlns:a16="http://schemas.microsoft.com/office/drawing/2014/main" val="2872701127"/>
                    </a:ext>
                  </a:extLst>
                </a:gridCol>
                <a:gridCol w="2013121">
                  <a:extLst>
                    <a:ext uri="{9D8B030D-6E8A-4147-A177-3AD203B41FA5}">
                      <a16:colId xmlns:a16="http://schemas.microsoft.com/office/drawing/2014/main" val="1720016520"/>
                    </a:ext>
                  </a:extLst>
                </a:gridCol>
                <a:gridCol w="2013121">
                  <a:extLst>
                    <a:ext uri="{9D8B030D-6E8A-4147-A177-3AD203B41FA5}">
                      <a16:colId xmlns:a16="http://schemas.microsoft.com/office/drawing/2014/main" val="3782567634"/>
                    </a:ext>
                  </a:extLst>
                </a:gridCol>
                <a:gridCol w="2042506">
                  <a:extLst>
                    <a:ext uri="{9D8B030D-6E8A-4147-A177-3AD203B41FA5}">
                      <a16:colId xmlns:a16="http://schemas.microsoft.com/office/drawing/2014/main" val="224920522"/>
                    </a:ext>
                  </a:extLst>
                </a:gridCol>
                <a:gridCol w="1983736">
                  <a:extLst>
                    <a:ext uri="{9D8B030D-6E8A-4147-A177-3AD203B41FA5}">
                      <a16:colId xmlns:a16="http://schemas.microsoft.com/office/drawing/2014/main" val="971067680"/>
                    </a:ext>
                  </a:extLst>
                </a:gridCol>
              </a:tblGrid>
              <a:tr h="63018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NAME</a:t>
                      </a:r>
                      <a:endParaRPr lang="pl-PL" dirty="0"/>
                    </a:p>
                  </a:txBody>
                  <a:tcPr>
                    <a:solidFill>
                      <a:srgbClr val="AC9CC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ITEM CODE</a:t>
                      </a:r>
                      <a:endParaRPr lang="pl-PL" dirty="0"/>
                    </a:p>
                  </a:txBody>
                  <a:tcPr>
                    <a:solidFill>
                      <a:srgbClr val="AC9CC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/>
                        <a:t>E</a:t>
                      </a:r>
                      <a:r>
                        <a:rPr lang="en-US" dirty="0"/>
                        <a:t>AN of the product</a:t>
                      </a:r>
                      <a:endParaRPr lang="pl-PL" dirty="0"/>
                    </a:p>
                  </a:txBody>
                  <a:tcPr>
                    <a:solidFill>
                      <a:srgbClr val="AC9CC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/>
                        <a:t>E</a:t>
                      </a:r>
                      <a:r>
                        <a:rPr lang="en-US" dirty="0"/>
                        <a:t>AN of the box</a:t>
                      </a:r>
                      <a:endParaRPr lang="pl-PL" dirty="0"/>
                    </a:p>
                  </a:txBody>
                  <a:tcPr>
                    <a:solidFill>
                      <a:srgbClr val="AC9CC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MRP</a:t>
                      </a:r>
                      <a:endParaRPr lang="pl-PL" dirty="0"/>
                    </a:p>
                  </a:txBody>
                  <a:tcPr>
                    <a:solidFill>
                      <a:srgbClr val="AC9CC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4992095"/>
                  </a:ext>
                </a:extLst>
              </a:tr>
              <a:tr h="900258">
                <a:tc>
                  <a:txBody>
                    <a:bodyPr/>
                    <a:lstStyle/>
                    <a:p>
                      <a:pPr algn="ctr"/>
                      <a:endParaRPr lang="en-US" sz="1800" b="1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pl-PL" sz="18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BBH NANO &lt;700 G A30</a:t>
                      </a:r>
                      <a:endParaRPr lang="pl-P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b="0" dirty="0"/>
                    </a:p>
                    <a:p>
                      <a:pPr algn="ctr"/>
                      <a:r>
                        <a:rPr lang="pl-PL" b="0" dirty="0"/>
                        <a:t>BB-054-NA30-001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8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5900516603175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800" b="0" i="0" u="none" strike="noStrike" dirty="0">
                          <a:effectLst/>
                          <a:latin typeface="Calibri" panose="020F0502020204030204" pitchFamily="34" charset="0"/>
                        </a:rPr>
                        <a:t>5900516132910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effectLst/>
                          <a:latin typeface="Calibri" panose="020F0502020204030204" pitchFamily="34" charset="0"/>
                        </a:rPr>
                        <a:t>560 </a:t>
                      </a:r>
                      <a:endParaRPr lang="pl-PL" sz="18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46069031"/>
                  </a:ext>
                </a:extLst>
              </a:tr>
              <a:tr h="990079">
                <a:tc>
                  <a:txBody>
                    <a:bodyPr/>
                    <a:lstStyle/>
                    <a:p>
                      <a:pPr algn="ctr"/>
                      <a:endParaRPr lang="it-IT" sz="1800" b="1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it-IT" sz="18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BBH MICRO 600-1200 G A30</a:t>
                      </a:r>
                      <a:endParaRPr lang="pl-P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1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pl-PL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BB-054-MC30-001</a:t>
                      </a:r>
                      <a:endParaRPr lang="pl-PL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800" b="0" i="0" u="none" strike="noStrike" dirty="0">
                          <a:effectLst/>
                          <a:latin typeface="Calibri" panose="020F0502020204030204" pitchFamily="34" charset="0"/>
                        </a:rPr>
                        <a:t>5900516603182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800" b="0" i="0" u="none" strike="noStrike" dirty="0">
                          <a:effectLst/>
                          <a:latin typeface="Calibri" panose="020F0502020204030204" pitchFamily="34" charset="0"/>
                        </a:rPr>
                        <a:t>5900516132927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effectLst/>
                          <a:latin typeface="Calibri" panose="020F0502020204030204" pitchFamily="34" charset="0"/>
                        </a:rPr>
                        <a:t>600</a:t>
                      </a:r>
                      <a:endParaRPr lang="pl-PL" sz="18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32775760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D2CD5526-C708-40E1-B678-689073411753}"/>
              </a:ext>
            </a:extLst>
          </p:cNvPr>
          <p:cNvSpPr/>
          <p:nvPr/>
        </p:nvSpPr>
        <p:spPr>
          <a:xfrm>
            <a:off x="4953958" y="498133"/>
            <a:ext cx="16995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3200" b="1" cap="small" dirty="0">
                <a:solidFill>
                  <a:srgbClr val="CF1B8F"/>
                </a:solidFill>
                <a:latin typeface="Candara" panose="020E0502030303020204" pitchFamily="34" charset="0"/>
              </a:rPr>
              <a:t>Logistics</a:t>
            </a:r>
          </a:p>
        </p:txBody>
      </p:sp>
      <p:pic>
        <p:nvPicPr>
          <p:cNvPr id="10" name="Obraz 6">
            <a:extLst>
              <a:ext uri="{FF2B5EF4-FFF2-40B4-BE49-F238E27FC236}">
                <a16:creationId xmlns:a16="http://schemas.microsoft.com/office/drawing/2014/main" id="{3FFC8FA9-00F4-4154-B594-7DFE5CFB3D7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-39756"/>
            <a:ext cx="2009039" cy="1215735"/>
          </a:xfrm>
          <a:prstGeom prst="rect">
            <a:avLst/>
          </a:prstGeom>
        </p:spPr>
      </p:pic>
      <p:pic>
        <p:nvPicPr>
          <p:cNvPr id="11" name="Obraz 4">
            <a:extLst>
              <a:ext uri="{FF2B5EF4-FFF2-40B4-BE49-F238E27FC236}">
                <a16:creationId xmlns:a16="http://schemas.microsoft.com/office/drawing/2014/main" id="{F96FC2F6-D100-437A-8582-46AD5D1B78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1828" y="65880"/>
            <a:ext cx="2083878" cy="1495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6557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B50D512-EA76-4181-99ED-822FE92BED60}"/>
              </a:ext>
            </a:extLst>
          </p:cNvPr>
          <p:cNvSpPr/>
          <p:nvPr/>
        </p:nvSpPr>
        <p:spPr>
          <a:xfrm>
            <a:off x="1477107" y="1667822"/>
            <a:ext cx="980518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cap="small" dirty="0">
                <a:solidFill>
                  <a:srgbClr val="CF1B8F"/>
                </a:solidFill>
                <a:latin typeface="Candara" panose="020E0502030303020204" pitchFamily="34" charset="0"/>
              </a:rPr>
              <a:t>WHO IS CONSIDERED AS PREMATURE BABY?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B4955B2-F2FB-4E61-BEA0-F6EA4E1F278D}"/>
              </a:ext>
            </a:extLst>
          </p:cNvPr>
          <p:cNvSpPr/>
          <p:nvPr/>
        </p:nvSpPr>
        <p:spPr>
          <a:xfrm>
            <a:off x="234461" y="6079702"/>
            <a:ext cx="119575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andara" panose="020E0502030303020204" pitchFamily="34" charset="0"/>
              </a:rPr>
              <a:t>*</a:t>
            </a:r>
            <a:r>
              <a:rPr lang="pl-PL" dirty="0">
                <a:latin typeface="Candara" panose="020E0502030303020204" pitchFamily="34" charset="0"/>
              </a:rPr>
              <a:t>The definitions are different and changeable due to continous development of the medicine </a:t>
            </a:r>
            <a:r>
              <a:rPr lang="en-US" dirty="0">
                <a:latin typeface="Candara" panose="020E0502030303020204" pitchFamily="34" charset="0"/>
              </a:rPr>
              <a:t>that</a:t>
            </a:r>
            <a:r>
              <a:rPr lang="pl-PL" dirty="0">
                <a:latin typeface="Candara" panose="020E0502030303020204" pitchFamily="34" charset="0"/>
              </a:rPr>
              <a:t> give</a:t>
            </a:r>
            <a:r>
              <a:rPr lang="en-US" dirty="0">
                <a:latin typeface="Candara" panose="020E0502030303020204" pitchFamily="34" charset="0"/>
              </a:rPr>
              <a:t>s</a:t>
            </a:r>
            <a:r>
              <a:rPr lang="pl-PL" dirty="0">
                <a:latin typeface="Candara" panose="020E0502030303020204" pitchFamily="34" charset="0"/>
              </a:rPr>
              <a:t> the possibility to </a:t>
            </a:r>
          </a:p>
          <a:p>
            <a:r>
              <a:rPr lang="pl-PL" dirty="0">
                <a:latin typeface="Candara" panose="020E0502030303020204" pitchFamily="34" charset="0"/>
              </a:rPr>
              <a:t>rescue smaller and smaller and pre-born children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AF3FD48-46BA-4B16-9DB0-EE513DF6DD2E}"/>
              </a:ext>
            </a:extLst>
          </p:cNvPr>
          <p:cNvSpPr/>
          <p:nvPr/>
        </p:nvSpPr>
        <p:spPr>
          <a:xfrm>
            <a:off x="586154" y="3035744"/>
            <a:ext cx="733395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dirty="0">
                <a:latin typeface="Candara" panose="020E0502030303020204" pitchFamily="34" charset="0"/>
              </a:rPr>
              <a:t>B</a:t>
            </a:r>
            <a:r>
              <a:rPr lang="pl-PL" sz="3200" dirty="0">
                <a:latin typeface="Candara" panose="020E0502030303020204" pitchFamily="34" charset="0"/>
              </a:rPr>
              <a:t>aby born before the end of the 37th week of pregnancy with body weight between 501</a:t>
            </a:r>
            <a:r>
              <a:rPr lang="en-US" sz="3200" dirty="0">
                <a:latin typeface="Candara" panose="020E0502030303020204" pitchFamily="34" charset="0"/>
              </a:rPr>
              <a:t> g</a:t>
            </a:r>
            <a:r>
              <a:rPr lang="pl-PL" sz="3200" dirty="0">
                <a:latin typeface="Candara" panose="020E0502030303020204" pitchFamily="34" charset="0"/>
              </a:rPr>
              <a:t> and 2501 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88BE73D-1ADF-4200-A8AE-DE1AAFBADB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4882" y="1667822"/>
            <a:ext cx="4286250" cy="3276600"/>
          </a:xfrm>
          <a:prstGeom prst="rect">
            <a:avLst/>
          </a:prstGeom>
        </p:spPr>
      </p:pic>
      <p:pic>
        <p:nvPicPr>
          <p:cNvPr id="8" name="Obraz 6">
            <a:extLst>
              <a:ext uri="{FF2B5EF4-FFF2-40B4-BE49-F238E27FC236}">
                <a16:creationId xmlns:a16="http://schemas.microsoft.com/office/drawing/2014/main" id="{5702E5B4-F2A6-4E0C-A782-F3978EB13AE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-39756"/>
            <a:ext cx="2009039" cy="1215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1960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2AC990A0-FBCF-4304-9023-A3110FF7A4DA}"/>
              </a:ext>
            </a:extLst>
          </p:cNvPr>
          <p:cNvSpPr txBox="1">
            <a:spLocks/>
          </p:cNvSpPr>
          <p:nvPr/>
        </p:nvSpPr>
        <p:spPr>
          <a:xfrm>
            <a:off x="9190149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IN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951F11B-B25C-41C5-9BD0-1FAB982C470E}"/>
              </a:ext>
            </a:extLst>
          </p:cNvPr>
          <p:cNvSpPr/>
          <p:nvPr/>
        </p:nvSpPr>
        <p:spPr>
          <a:xfrm>
            <a:off x="2411009" y="534268"/>
            <a:ext cx="980518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cap="small" dirty="0">
                <a:solidFill>
                  <a:srgbClr val="CF1B8F"/>
                </a:solidFill>
                <a:latin typeface="Candara" panose="020E0502030303020204" pitchFamily="34" charset="0"/>
              </a:rPr>
              <a:t>HOW COMMON IS PREMATURE BIRTH?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8377CA0-EA12-4236-9622-AA3A85DA1606}"/>
              </a:ext>
            </a:extLst>
          </p:cNvPr>
          <p:cNvSpPr/>
          <p:nvPr/>
        </p:nvSpPr>
        <p:spPr>
          <a:xfrm>
            <a:off x="334166" y="1964205"/>
            <a:ext cx="8726658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Candara" panose="020E0502030303020204" pitchFamily="34" charset="0"/>
              </a:rPr>
              <a:t>It is estimated that 13% of all births in a year in India are premature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>
              <a:solidFill>
                <a:srgbClr val="000000"/>
              </a:solidFill>
              <a:latin typeface="Candara" panose="020E0502030303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0000"/>
                </a:solidFill>
                <a:latin typeface="Candara" panose="020E0502030303020204" pitchFamily="34" charset="0"/>
              </a:rPr>
              <a:t> </a:t>
            </a:r>
            <a:r>
              <a:rPr lang="en-US" sz="3200" dirty="0">
                <a:latin typeface="Candara" panose="020E0502030303020204" pitchFamily="34" charset="0"/>
              </a:rPr>
              <a:t>India has the largest number of premature births compared to any other country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>
              <a:latin typeface="Candara" panose="020E0502030303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Candara" panose="020E0502030303020204" pitchFamily="34" charset="0"/>
              </a:rPr>
              <a:t> Premature births in India account for 24% of the world's premature birth count</a:t>
            </a:r>
            <a:br>
              <a:rPr lang="en-US" sz="3200" dirty="0">
                <a:latin typeface="Candara" panose="020E0502030303020204" pitchFamily="34" charset="0"/>
              </a:rPr>
            </a:br>
            <a:b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</a:b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2470DF4-9B8E-475D-A033-4FE97A04F28D}"/>
              </a:ext>
            </a:extLst>
          </p:cNvPr>
          <p:cNvSpPr/>
          <p:nvPr/>
        </p:nvSpPr>
        <p:spPr>
          <a:xfrm>
            <a:off x="258651" y="6272059"/>
            <a:ext cx="119575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andara" panose="020E0502030303020204" pitchFamily="34" charset="0"/>
              </a:rPr>
              <a:t>Source: National Health Portal of India </a:t>
            </a:r>
            <a:endParaRPr lang="pl-PL" dirty="0">
              <a:latin typeface="Candara" panose="020E0502030303020204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A28A00C-40F0-40F6-961E-207134DB4B5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4" r="9493"/>
          <a:stretch/>
        </p:blipFill>
        <p:spPr>
          <a:xfrm>
            <a:off x="8806375" y="2573958"/>
            <a:ext cx="3263705" cy="4008863"/>
          </a:xfrm>
          <a:prstGeom prst="rect">
            <a:avLst/>
          </a:prstGeom>
        </p:spPr>
      </p:pic>
      <p:pic>
        <p:nvPicPr>
          <p:cNvPr id="8" name="Obraz 6">
            <a:extLst>
              <a:ext uri="{FF2B5EF4-FFF2-40B4-BE49-F238E27FC236}">
                <a16:creationId xmlns:a16="http://schemas.microsoft.com/office/drawing/2014/main" id="{435DB876-E73A-425E-9849-A81A79DBA28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-39756"/>
            <a:ext cx="2009039" cy="1215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28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2AC990A0-FBCF-4304-9023-A3110FF7A4DA}"/>
              </a:ext>
            </a:extLst>
          </p:cNvPr>
          <p:cNvSpPr txBox="1">
            <a:spLocks/>
          </p:cNvSpPr>
          <p:nvPr/>
        </p:nvSpPr>
        <p:spPr>
          <a:xfrm>
            <a:off x="9190149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IN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9A16CA9-0379-4E6F-B34B-ED8D964B3896}"/>
              </a:ext>
            </a:extLst>
          </p:cNvPr>
          <p:cNvSpPr/>
          <p:nvPr/>
        </p:nvSpPr>
        <p:spPr>
          <a:xfrm>
            <a:off x="3118339" y="492065"/>
            <a:ext cx="980518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cap="small" dirty="0">
                <a:solidFill>
                  <a:srgbClr val="CF1B8F"/>
                </a:solidFill>
                <a:latin typeface="Candara" panose="020E0502030303020204" pitchFamily="34" charset="0"/>
              </a:rPr>
              <a:t>REASONS OF PREMATURE BIRTHS: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F2C595B-A4F2-4D42-9F2B-67FA6B507543}"/>
              </a:ext>
            </a:extLst>
          </p:cNvPr>
          <p:cNvSpPr/>
          <p:nvPr/>
        </p:nvSpPr>
        <p:spPr>
          <a:xfrm>
            <a:off x="361070" y="2190880"/>
            <a:ext cx="1157227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Candara" panose="020E0502030303020204" pitchFamily="34" charset="0"/>
              </a:rPr>
              <a:t>Multiple pregnancy (twins, triplets)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Candara" panose="020E0502030303020204" pitchFamily="34" charset="0"/>
              </a:rPr>
              <a:t>Infection in reproductive system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Candara" panose="020E0502030303020204" pitchFamily="34" charset="0"/>
              </a:rPr>
              <a:t>Abnormality of uterus and cervix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Candara" panose="020E0502030303020204" pitchFamily="34" charset="0"/>
              </a:rPr>
              <a:t>Previous terminations of pregnancy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Candara" panose="020E0502030303020204" pitchFamily="34" charset="0"/>
              </a:rPr>
              <a:t>Smoking or taking drugs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Candara" panose="020E0502030303020204" pitchFamily="34" charset="0"/>
              </a:rPr>
              <a:t>An interval of less than six months between pregnancies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Candara" panose="020E0502030303020204" pitchFamily="34" charset="0"/>
              </a:rPr>
              <a:t>Some chronic conditions, such as high blood pressure and diabetes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Candara" panose="020E0502030303020204" pitchFamily="34" charset="0"/>
              </a:rPr>
              <a:t>Physical injury or trauma</a:t>
            </a:r>
            <a:br>
              <a:rPr lang="en-US" sz="2800" dirty="0">
                <a:latin typeface="Candara" panose="020E0502030303020204" pitchFamily="34" charset="0"/>
              </a:rPr>
            </a:br>
            <a:b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</a:rPr>
            </a:br>
            <a:endParaRPr lang="en-US" sz="2800" dirty="0"/>
          </a:p>
        </p:txBody>
      </p:sp>
      <p:pic>
        <p:nvPicPr>
          <p:cNvPr id="6" name="Obraz 6">
            <a:extLst>
              <a:ext uri="{FF2B5EF4-FFF2-40B4-BE49-F238E27FC236}">
                <a16:creationId xmlns:a16="http://schemas.microsoft.com/office/drawing/2014/main" id="{A74F85A6-646B-4EAD-9A35-0C5107DA345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-39756"/>
            <a:ext cx="2009039" cy="1215735"/>
          </a:xfrm>
          <a:prstGeom prst="rect">
            <a:avLst/>
          </a:prstGeom>
        </p:spPr>
      </p:pic>
      <p:pic>
        <p:nvPicPr>
          <p:cNvPr id="7" name="Obraz 4">
            <a:extLst>
              <a:ext uri="{FF2B5EF4-FFF2-40B4-BE49-F238E27FC236}">
                <a16:creationId xmlns:a16="http://schemas.microsoft.com/office/drawing/2014/main" id="{4EDCA1D5-CC62-4F5E-817A-259FC4843BC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0623" y="80255"/>
            <a:ext cx="2279457" cy="1636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8601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2AC990A0-FBCF-4304-9023-A3110FF7A4DA}"/>
              </a:ext>
            </a:extLst>
          </p:cNvPr>
          <p:cNvSpPr txBox="1">
            <a:spLocks/>
          </p:cNvSpPr>
          <p:nvPr/>
        </p:nvSpPr>
        <p:spPr>
          <a:xfrm>
            <a:off x="9190149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IN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EA6DD82-6144-40A2-9EBE-22E7F157E7C9}"/>
              </a:ext>
            </a:extLst>
          </p:cNvPr>
          <p:cNvSpPr/>
          <p:nvPr/>
        </p:nvSpPr>
        <p:spPr>
          <a:xfrm>
            <a:off x="2873755" y="453032"/>
            <a:ext cx="980518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cap="small" dirty="0">
                <a:solidFill>
                  <a:srgbClr val="CF1B8F"/>
                </a:solidFill>
                <a:latin typeface="Candara" panose="020E0502030303020204" pitchFamily="34" charset="0"/>
              </a:rPr>
              <a:t>DIAPERS FOR PREMATURE BABIES:</a:t>
            </a:r>
          </a:p>
        </p:txBody>
      </p:sp>
      <p:sp>
        <p:nvSpPr>
          <p:cNvPr id="5" name="Symbol zastępczy zawartości 2">
            <a:extLst>
              <a:ext uri="{FF2B5EF4-FFF2-40B4-BE49-F238E27FC236}">
                <a16:creationId xmlns:a16="http://schemas.microsoft.com/office/drawing/2014/main" id="{EECF1E80-A10C-43FC-BA1F-FB1F351FB7E5}"/>
              </a:ext>
            </a:extLst>
          </p:cNvPr>
          <p:cNvSpPr txBox="1">
            <a:spLocks/>
          </p:cNvSpPr>
          <p:nvPr/>
        </p:nvSpPr>
        <p:spPr>
          <a:xfrm>
            <a:off x="-303142" y="867404"/>
            <a:ext cx="6114882" cy="15609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pl-PL" sz="2400" b="1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pl-PL" sz="2400" b="1" u="sng" dirty="0"/>
              <a:t>                                                                       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pl-PL" sz="2400" b="1" dirty="0"/>
              <a:t>           </a:t>
            </a:r>
            <a:r>
              <a:rPr lang="pl-PL" sz="3200" b="1" dirty="0">
                <a:solidFill>
                  <a:srgbClr val="FF0000"/>
                </a:solidFill>
                <a:latin typeface="Candara" panose="020E0502030303020204" pitchFamily="34" charset="0"/>
              </a:rPr>
              <a:t>NANO</a:t>
            </a:r>
            <a:r>
              <a:rPr lang="pl-PL" sz="3200" dirty="0">
                <a:latin typeface="Candara" panose="020E0502030303020204" pitchFamily="34" charset="0"/>
              </a:rPr>
              <a:t> </a:t>
            </a:r>
            <a:r>
              <a:rPr lang="en-US" sz="3200" dirty="0">
                <a:latin typeface="Candara" panose="020E0502030303020204" pitchFamily="34" charset="0"/>
              </a:rPr>
              <a:t>(babies </a:t>
            </a:r>
            <a:r>
              <a:rPr lang="pl-PL" sz="3200" dirty="0">
                <a:latin typeface="Candara" panose="020E0502030303020204" pitchFamily="34" charset="0"/>
              </a:rPr>
              <a:t>up to 700 g</a:t>
            </a:r>
            <a:r>
              <a:rPr lang="en-US" sz="3200" dirty="0">
                <a:latin typeface="Candara" panose="020E0502030303020204" pitchFamily="34" charset="0"/>
              </a:rPr>
              <a:t>)</a:t>
            </a:r>
            <a:endParaRPr lang="pl-PL" sz="3200" dirty="0">
              <a:latin typeface="Candara" panose="020E0502030303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E336B6C-9057-42AC-96A6-96AC21B69CDC}"/>
              </a:ext>
            </a:extLst>
          </p:cNvPr>
          <p:cNvSpPr/>
          <p:nvPr/>
        </p:nvSpPr>
        <p:spPr>
          <a:xfrm>
            <a:off x="6477302" y="1647874"/>
            <a:ext cx="50642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3200" b="1" dirty="0">
                <a:solidFill>
                  <a:srgbClr val="FF0000"/>
                </a:solidFill>
                <a:latin typeface="Candara" panose="020E0502030303020204" pitchFamily="34" charset="0"/>
              </a:rPr>
              <a:t>MICRO</a:t>
            </a:r>
            <a:r>
              <a:rPr lang="pl-PL" sz="3200" dirty="0">
                <a:latin typeface="Candara" panose="020E0502030303020204" pitchFamily="34" charset="0"/>
              </a:rPr>
              <a:t> </a:t>
            </a:r>
            <a:r>
              <a:rPr lang="en-US" sz="3200" dirty="0">
                <a:latin typeface="Candara" panose="020E0502030303020204" pitchFamily="34" charset="0"/>
              </a:rPr>
              <a:t>(babies </a:t>
            </a:r>
            <a:r>
              <a:rPr lang="pl-PL" sz="3200" dirty="0">
                <a:latin typeface="Candara" panose="020E0502030303020204" pitchFamily="34" charset="0"/>
              </a:rPr>
              <a:t>600</a:t>
            </a:r>
            <a:r>
              <a:rPr lang="en-US" sz="3200" dirty="0">
                <a:latin typeface="Candara" panose="020E0502030303020204" pitchFamily="34" charset="0"/>
              </a:rPr>
              <a:t> </a:t>
            </a:r>
            <a:r>
              <a:rPr lang="pl-PL" sz="3200" dirty="0">
                <a:latin typeface="Candara" panose="020E0502030303020204" pitchFamily="34" charset="0"/>
              </a:rPr>
              <a:t>-</a:t>
            </a:r>
            <a:r>
              <a:rPr lang="en-US" sz="3200" dirty="0">
                <a:latin typeface="Candara" panose="020E0502030303020204" pitchFamily="34" charset="0"/>
              </a:rPr>
              <a:t> </a:t>
            </a:r>
            <a:r>
              <a:rPr lang="pl-PL" sz="3200" dirty="0">
                <a:latin typeface="Candara" panose="020E0502030303020204" pitchFamily="34" charset="0"/>
              </a:rPr>
              <a:t>1200 g</a:t>
            </a:r>
            <a:r>
              <a:rPr lang="en-US" sz="3200" dirty="0">
                <a:latin typeface="Candara" panose="020E0502030303020204" pitchFamily="34" charset="0"/>
              </a:rPr>
              <a:t>)</a:t>
            </a:r>
          </a:p>
        </p:txBody>
      </p:sp>
      <p:pic>
        <p:nvPicPr>
          <p:cNvPr id="9" name="Obraz 6">
            <a:extLst>
              <a:ext uri="{FF2B5EF4-FFF2-40B4-BE49-F238E27FC236}">
                <a16:creationId xmlns:a16="http://schemas.microsoft.com/office/drawing/2014/main" id="{95568249-A797-404C-9254-97B9C0FB693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-39756"/>
            <a:ext cx="2009039" cy="1215735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4AD3D32C-AADB-415F-BB7C-B63D680A6A9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1744" y="77962"/>
            <a:ext cx="1290564" cy="163616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4447188-2C9B-4560-808C-307A6FA88B8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04" t="9506" r="11075" b="11757"/>
          <a:stretch/>
        </p:blipFill>
        <p:spPr>
          <a:xfrm>
            <a:off x="7621601" y="2232649"/>
            <a:ext cx="3435606" cy="460028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31E3085D-EF46-4CB3-8BCE-D6AAFAED3FC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95" t="14333" r="12147" b="14889"/>
          <a:stretch/>
        </p:blipFill>
        <p:spPr>
          <a:xfrm>
            <a:off x="1238839" y="2294266"/>
            <a:ext cx="3703469" cy="4563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9156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912CD20-FA40-4281-8131-AE1B007C8A4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0" t="6975" r="6367" b="5847"/>
          <a:stretch/>
        </p:blipFill>
        <p:spPr>
          <a:xfrm>
            <a:off x="7624691" y="1812284"/>
            <a:ext cx="2855740" cy="4562743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E1DA7F9-78AF-40B9-884E-D957AEED3B4E}"/>
              </a:ext>
            </a:extLst>
          </p:cNvPr>
          <p:cNvSpPr/>
          <p:nvPr/>
        </p:nvSpPr>
        <p:spPr>
          <a:xfrm>
            <a:off x="2240709" y="284220"/>
            <a:ext cx="909785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cap="small" dirty="0">
                <a:solidFill>
                  <a:srgbClr val="CF1B8F"/>
                </a:solidFill>
                <a:latin typeface="Candara" panose="020E0502030303020204" pitchFamily="34" charset="0"/>
              </a:rPr>
              <a:t>NEW PACKAGES OF DIAPERS FOR PREMATURE BABIES:</a:t>
            </a:r>
          </a:p>
        </p:txBody>
      </p:sp>
      <p:pic>
        <p:nvPicPr>
          <p:cNvPr id="3" name="Obraz 6">
            <a:extLst>
              <a:ext uri="{FF2B5EF4-FFF2-40B4-BE49-F238E27FC236}">
                <a16:creationId xmlns:a16="http://schemas.microsoft.com/office/drawing/2014/main" id="{B39324A5-C227-40F0-9644-C632EE0C725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-39756"/>
            <a:ext cx="2009039" cy="1215735"/>
          </a:xfrm>
          <a:prstGeom prst="rect">
            <a:avLst/>
          </a:prstGeom>
        </p:spPr>
      </p:pic>
      <p:sp>
        <p:nvSpPr>
          <p:cNvPr id="4" name="Symbol zastępczy zawartości 2">
            <a:extLst>
              <a:ext uri="{FF2B5EF4-FFF2-40B4-BE49-F238E27FC236}">
                <a16:creationId xmlns:a16="http://schemas.microsoft.com/office/drawing/2014/main" id="{83412981-5503-491B-B345-3035A5437A90}"/>
              </a:ext>
            </a:extLst>
          </p:cNvPr>
          <p:cNvSpPr txBox="1">
            <a:spLocks/>
          </p:cNvSpPr>
          <p:nvPr/>
        </p:nvSpPr>
        <p:spPr>
          <a:xfrm>
            <a:off x="-528226" y="538727"/>
            <a:ext cx="6114882" cy="15609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pl-PL" sz="2400" b="1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pl-PL" sz="2400" b="1" u="sng" dirty="0"/>
              <a:t>                                                                       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pl-PL" sz="2400" b="1" dirty="0"/>
              <a:t>           </a:t>
            </a:r>
            <a:r>
              <a:rPr lang="pl-PL" sz="3200" b="1" dirty="0">
                <a:solidFill>
                  <a:srgbClr val="FF0000"/>
                </a:solidFill>
                <a:latin typeface="Candara" panose="020E0502030303020204" pitchFamily="34" charset="0"/>
              </a:rPr>
              <a:t>NANO</a:t>
            </a:r>
            <a:r>
              <a:rPr lang="pl-PL" sz="3200" dirty="0">
                <a:latin typeface="Candara" panose="020E0502030303020204" pitchFamily="34" charset="0"/>
              </a:rPr>
              <a:t> </a:t>
            </a:r>
            <a:r>
              <a:rPr lang="en-US" sz="3200" dirty="0">
                <a:latin typeface="Candara" panose="020E0502030303020204" pitchFamily="34" charset="0"/>
              </a:rPr>
              <a:t>(babies </a:t>
            </a:r>
            <a:r>
              <a:rPr lang="pl-PL" sz="3200" dirty="0">
                <a:latin typeface="Candara" panose="020E0502030303020204" pitchFamily="34" charset="0"/>
              </a:rPr>
              <a:t>up to 700 g</a:t>
            </a:r>
            <a:r>
              <a:rPr lang="en-US" sz="3200" dirty="0">
                <a:latin typeface="Candara" panose="020E0502030303020204" pitchFamily="34" charset="0"/>
              </a:rPr>
              <a:t>)</a:t>
            </a:r>
            <a:endParaRPr lang="pl-PL" sz="3200" dirty="0">
              <a:latin typeface="Candara" panose="020E0502030303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1F2F6C6-B46C-4224-80C0-8D04EB851C7F}"/>
              </a:ext>
            </a:extLst>
          </p:cNvPr>
          <p:cNvSpPr/>
          <p:nvPr/>
        </p:nvSpPr>
        <p:spPr>
          <a:xfrm>
            <a:off x="6520458" y="1399981"/>
            <a:ext cx="50642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3200" b="1" dirty="0">
                <a:solidFill>
                  <a:srgbClr val="FF0000"/>
                </a:solidFill>
                <a:latin typeface="Candara" panose="020E0502030303020204" pitchFamily="34" charset="0"/>
              </a:rPr>
              <a:t>MICRO</a:t>
            </a:r>
            <a:r>
              <a:rPr lang="pl-PL" sz="3200" dirty="0">
                <a:latin typeface="Candara" panose="020E0502030303020204" pitchFamily="34" charset="0"/>
              </a:rPr>
              <a:t> </a:t>
            </a:r>
            <a:r>
              <a:rPr lang="en-US" sz="3200" dirty="0">
                <a:latin typeface="Candara" panose="020E0502030303020204" pitchFamily="34" charset="0"/>
              </a:rPr>
              <a:t>(babies </a:t>
            </a:r>
            <a:r>
              <a:rPr lang="pl-PL" sz="3200" dirty="0">
                <a:latin typeface="Candara" panose="020E0502030303020204" pitchFamily="34" charset="0"/>
              </a:rPr>
              <a:t>600</a:t>
            </a:r>
            <a:r>
              <a:rPr lang="en-US" sz="3200" dirty="0">
                <a:latin typeface="Candara" panose="020E0502030303020204" pitchFamily="34" charset="0"/>
              </a:rPr>
              <a:t> </a:t>
            </a:r>
            <a:r>
              <a:rPr lang="pl-PL" sz="3200" dirty="0">
                <a:latin typeface="Candara" panose="020E0502030303020204" pitchFamily="34" charset="0"/>
              </a:rPr>
              <a:t>-</a:t>
            </a:r>
            <a:r>
              <a:rPr lang="en-US" sz="3200" dirty="0">
                <a:latin typeface="Candara" panose="020E0502030303020204" pitchFamily="34" charset="0"/>
              </a:rPr>
              <a:t> </a:t>
            </a:r>
            <a:r>
              <a:rPr lang="pl-PL" sz="3200" dirty="0">
                <a:latin typeface="Candara" panose="020E0502030303020204" pitchFamily="34" charset="0"/>
              </a:rPr>
              <a:t>1200 g</a:t>
            </a:r>
            <a:r>
              <a:rPr lang="en-US" sz="3200" dirty="0">
                <a:latin typeface="Candara" panose="020E0502030303020204" pitchFamily="34" charset="0"/>
              </a:rPr>
              <a:t>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55E90F7-84E5-45F0-AB38-7656B0C681F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6" t="7569" r="9120" b="9351"/>
          <a:stretch/>
        </p:blipFill>
        <p:spPr>
          <a:xfrm>
            <a:off x="1004521" y="2023300"/>
            <a:ext cx="3254327" cy="391316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7E8FA63-868D-4826-912D-6C03D1740D12}"/>
              </a:ext>
            </a:extLst>
          </p:cNvPr>
          <p:cNvSpPr/>
          <p:nvPr/>
        </p:nvSpPr>
        <p:spPr>
          <a:xfrm>
            <a:off x="146594" y="6275161"/>
            <a:ext cx="120454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andara" panose="020E0502030303020204" pitchFamily="34" charset="0"/>
              </a:rPr>
              <a:t>Note: the product that is on the way to India has “milky bags” (the same as on the previous slide). Next dispatch will have printed bags</a:t>
            </a:r>
            <a:r>
              <a:rPr lang="pl-PL" dirty="0">
                <a:latin typeface="Candara" panose="020E0502030303020204" pitchFamily="34" charset="0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76988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F49CD7B0-CFD6-44B7-85E5-7A02682BAB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3912" y="54201"/>
            <a:ext cx="2844333" cy="754548"/>
          </a:xfrm>
        </p:spPr>
        <p:txBody>
          <a:bodyPr>
            <a:normAutofit/>
          </a:bodyPr>
          <a:lstStyle/>
          <a:p>
            <a:r>
              <a:rPr lang="en-US" sz="3600" b="1" cap="small" dirty="0">
                <a:solidFill>
                  <a:srgbClr val="CF1B8F"/>
                </a:solidFill>
                <a:latin typeface="Candara" panose="020E0502030303020204" pitchFamily="34" charset="0"/>
                <a:ea typeface="+mn-ea"/>
                <a:cs typeface="+mn-cs"/>
              </a:rPr>
              <a:t>FEATURES:</a:t>
            </a:r>
          </a:p>
        </p:txBody>
      </p:sp>
      <p:pic>
        <p:nvPicPr>
          <p:cNvPr id="18" name="Obraz 4">
            <a:extLst>
              <a:ext uri="{FF2B5EF4-FFF2-40B4-BE49-F238E27FC236}">
                <a16:creationId xmlns:a16="http://schemas.microsoft.com/office/drawing/2014/main" id="{ED2D500F-4D5B-4CD9-9A20-CAB4110B136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8996" y="65881"/>
            <a:ext cx="1546709" cy="1110098"/>
          </a:xfrm>
          <a:prstGeom prst="rect">
            <a:avLst/>
          </a:prstGeom>
        </p:spPr>
      </p:pic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53B24A91-7AB2-4CC5-A8C8-B5396C67395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08473918"/>
              </p:ext>
            </p:extLst>
          </p:nvPr>
        </p:nvGraphicFramePr>
        <p:xfrm>
          <a:off x="142489" y="970671"/>
          <a:ext cx="11993216" cy="56611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7" name="Obraz 6">
            <a:extLst>
              <a:ext uri="{FF2B5EF4-FFF2-40B4-BE49-F238E27FC236}">
                <a16:creationId xmlns:a16="http://schemas.microsoft.com/office/drawing/2014/main" id="{F71306EB-5304-4B0C-9072-C47E6FD5289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-39756"/>
            <a:ext cx="2009039" cy="1215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2262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B05B85C-48C5-4769-8DB2-5903E114D43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99" t="39579" r="59937" b="38618"/>
          <a:stretch/>
        </p:blipFill>
        <p:spPr>
          <a:xfrm>
            <a:off x="7498080" y="2282568"/>
            <a:ext cx="4320546" cy="390721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94D1A54-26C9-4593-AAFF-4E4E67624B2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01" t="64667" r="17162" b="16218"/>
          <a:stretch/>
        </p:blipFill>
        <p:spPr>
          <a:xfrm>
            <a:off x="3214468" y="3158993"/>
            <a:ext cx="3746695" cy="260639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45A0455-D26F-45F5-B409-3150A17BF6B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73" t="13595" r="65569" b="64378"/>
          <a:stretch/>
        </p:blipFill>
        <p:spPr>
          <a:xfrm>
            <a:off x="373374" y="3158993"/>
            <a:ext cx="2304178" cy="2499016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35698961-C97D-48B5-B8F0-7052326CE8D3}"/>
              </a:ext>
            </a:extLst>
          </p:cNvPr>
          <p:cNvSpPr txBox="1">
            <a:spLocks/>
          </p:cNvSpPr>
          <p:nvPr/>
        </p:nvSpPr>
        <p:spPr>
          <a:xfrm>
            <a:off x="3112319" y="110471"/>
            <a:ext cx="5967362" cy="17042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cap="small" dirty="0">
                <a:solidFill>
                  <a:srgbClr val="CF1B8F"/>
                </a:solidFill>
                <a:latin typeface="Candara" panose="020E0502030303020204" pitchFamily="34" charset="0"/>
                <a:ea typeface="+mn-ea"/>
                <a:cs typeface="+mn-cs"/>
              </a:rPr>
              <a:t>FEATURES MENTIONED ON THE NEW PACKAGES:</a:t>
            </a:r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1C8BC76B-194B-4448-9F76-76E7BC93BBB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-39756"/>
            <a:ext cx="2009039" cy="1215735"/>
          </a:xfrm>
          <a:prstGeom prst="rect">
            <a:avLst/>
          </a:prstGeom>
        </p:spPr>
      </p:pic>
      <p:pic>
        <p:nvPicPr>
          <p:cNvPr id="8" name="Obraz 4">
            <a:extLst>
              <a:ext uri="{FF2B5EF4-FFF2-40B4-BE49-F238E27FC236}">
                <a16:creationId xmlns:a16="http://schemas.microsoft.com/office/drawing/2014/main" id="{7D2D0243-96FF-4E3E-9BE6-49788228760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6026" y="65881"/>
            <a:ext cx="1739680" cy="1248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2161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2AC990A0-FBCF-4304-9023-A3110FF7A4DA}"/>
              </a:ext>
            </a:extLst>
          </p:cNvPr>
          <p:cNvSpPr txBox="1">
            <a:spLocks/>
          </p:cNvSpPr>
          <p:nvPr/>
        </p:nvSpPr>
        <p:spPr>
          <a:xfrm>
            <a:off x="9190149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IN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D616277-F959-4D60-9FC4-186283B15506}"/>
              </a:ext>
            </a:extLst>
          </p:cNvPr>
          <p:cNvSpPr/>
          <p:nvPr/>
        </p:nvSpPr>
        <p:spPr>
          <a:xfrm>
            <a:off x="221033" y="1769959"/>
            <a:ext cx="11712316" cy="80945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2600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ndara" panose="020E0502030303020204" pitchFamily="34" charset="0"/>
              </a:rPr>
              <a:t>To create an </a:t>
            </a:r>
            <a:r>
              <a:rPr lang="en-US" sz="2600" dirty="0" err="1">
                <a:latin typeface="Candara" panose="020E0502030303020204" pitchFamily="34" charset="0"/>
              </a:rPr>
              <a:t>i</a:t>
            </a:r>
            <a:r>
              <a:rPr lang="pl-PL" sz="2600" dirty="0">
                <a:latin typeface="Candara" panose="020E0502030303020204" pitchFamily="34" charset="0"/>
              </a:rPr>
              <a:t>mage of the company</a:t>
            </a:r>
            <a:r>
              <a:rPr lang="en-US" sz="2600" dirty="0">
                <a:latin typeface="Candara" panose="020E0502030303020204" pitchFamily="34" charset="0"/>
              </a:rPr>
              <a:t> that has a</a:t>
            </a:r>
            <a:r>
              <a:rPr lang="pl-PL" sz="2600" dirty="0">
                <a:latin typeface="Candara" panose="020E0502030303020204" pitchFamily="34" charset="0"/>
              </a:rPr>
              <a:t> complex offer</a:t>
            </a:r>
            <a:r>
              <a:rPr lang="en-US" sz="2600" dirty="0">
                <a:latin typeface="Candara" panose="020E0502030303020204" pitchFamily="34" charset="0"/>
              </a:rPr>
              <a:t> </a:t>
            </a:r>
            <a:r>
              <a:rPr lang="pl-PL" sz="2600" dirty="0">
                <a:latin typeface="Candara" panose="020E0502030303020204" pitchFamily="34" charset="0"/>
              </a:rPr>
              <a:t>accompani</a:t>
            </a:r>
            <a:r>
              <a:rPr lang="en-US" sz="2600" dirty="0">
                <a:latin typeface="Candara" panose="020E0502030303020204" pitchFamily="34" charset="0"/>
              </a:rPr>
              <a:t>ng</a:t>
            </a:r>
            <a:r>
              <a:rPr lang="pl-PL" sz="2600" dirty="0">
                <a:latin typeface="Candara" panose="020E0502030303020204" pitchFamily="34" charset="0"/>
              </a:rPr>
              <a:t> </a:t>
            </a:r>
            <a:r>
              <a:rPr lang="en-US" sz="2600" dirty="0">
                <a:latin typeface="Candara" panose="020E0502030303020204" pitchFamily="34" charset="0"/>
              </a:rPr>
              <a:t>a person</a:t>
            </a:r>
            <a:r>
              <a:rPr lang="pl-PL" sz="2600" dirty="0">
                <a:latin typeface="Candara" panose="020E0502030303020204" pitchFamily="34" charset="0"/>
              </a:rPr>
              <a:t> at every stage of life</a:t>
            </a:r>
          </a:p>
          <a:p>
            <a:pPr lvl="0"/>
            <a:endParaRPr lang="pl-PL" sz="2600" dirty="0">
              <a:latin typeface="Candara" panose="020E050203030302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ndara" panose="020E0502030303020204" pitchFamily="34" charset="0"/>
              </a:rPr>
              <a:t>To provide parents with prematurely born </a:t>
            </a:r>
            <a:r>
              <a:rPr lang="pl-PL" sz="2600" dirty="0">
                <a:latin typeface="Candara" panose="020E0502030303020204" pitchFamily="34" charset="0"/>
              </a:rPr>
              <a:t>children</a:t>
            </a:r>
            <a:r>
              <a:rPr lang="en-US" sz="2600" dirty="0">
                <a:latin typeface="Candara" panose="020E0502030303020204" pitchFamily="34" charset="0"/>
              </a:rPr>
              <a:t> a product that helps them to survive </a:t>
            </a:r>
            <a:r>
              <a:rPr lang="pl-PL" sz="2600" dirty="0">
                <a:latin typeface="Candara" panose="020E0502030303020204" pitchFamily="34" charset="0"/>
              </a:rPr>
              <a:t>that</a:t>
            </a:r>
            <a:r>
              <a:rPr lang="en-US" sz="2600" dirty="0">
                <a:latin typeface="Candara" panose="020E0502030303020204" pitchFamily="34" charset="0"/>
              </a:rPr>
              <a:t> difficult time and thus builds their </a:t>
            </a:r>
            <a:r>
              <a:rPr lang="pl-PL" sz="2600" dirty="0">
                <a:latin typeface="Candara" panose="020E0502030303020204" pitchFamily="34" charset="0"/>
              </a:rPr>
              <a:t>honest </a:t>
            </a:r>
            <a:r>
              <a:rPr lang="en-US" sz="2600" dirty="0">
                <a:latin typeface="Candara" panose="020E0502030303020204" pitchFamily="34" charset="0"/>
              </a:rPr>
              <a:t>loyalty to the </a:t>
            </a:r>
            <a:r>
              <a:rPr lang="pl-PL" sz="2600" dirty="0">
                <a:latin typeface="Candara" panose="020E0502030303020204" pitchFamily="34" charset="0"/>
              </a:rPr>
              <a:t>Bella Baby </a:t>
            </a:r>
            <a:r>
              <a:rPr lang="en-US" sz="2600" dirty="0">
                <a:latin typeface="Candara" panose="020E0502030303020204" pitchFamily="34" charset="0"/>
              </a:rPr>
              <a:t>Happy brand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US" sz="2600" dirty="0">
              <a:latin typeface="Candara" panose="020E050203030302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pl-PL" sz="2600" dirty="0">
                <a:latin typeface="Candara" panose="020E0502030303020204" pitchFamily="34" charset="0"/>
              </a:rPr>
              <a:t>Low activity of the competitors in this segment of the market</a:t>
            </a:r>
          </a:p>
          <a:p>
            <a:endParaRPr lang="pl-PL" sz="2600" dirty="0">
              <a:latin typeface="Candara" panose="020E0502030303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600" dirty="0">
                <a:latin typeface="Candara" panose="020E0502030303020204" pitchFamily="34" charset="0"/>
              </a:rPr>
              <a:t> Demand from hospital market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pl-PL" sz="26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pl-PL" sz="2600" dirty="0"/>
          </a:p>
          <a:p>
            <a:endParaRPr lang="pl-PL" sz="2600" dirty="0"/>
          </a:p>
          <a:p>
            <a:endParaRPr lang="pl-PL" sz="2600" dirty="0"/>
          </a:p>
          <a:p>
            <a:pPr lvl="0"/>
            <a:endParaRPr lang="pl-PL" sz="2600" dirty="0"/>
          </a:p>
          <a:p>
            <a:pPr lvl="0"/>
            <a:endParaRPr lang="pl-PL" sz="2600" dirty="0"/>
          </a:p>
          <a:p>
            <a:endParaRPr lang="pl-PL" sz="2600" dirty="0"/>
          </a:p>
          <a:p>
            <a:pPr lvl="0"/>
            <a:endParaRPr lang="pl-PL" sz="2600" dirty="0"/>
          </a:p>
          <a:p>
            <a:endParaRPr lang="pl-PL" sz="26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59DE366-2D5F-4FAA-9DD9-52FDF3935D7A}"/>
              </a:ext>
            </a:extLst>
          </p:cNvPr>
          <p:cNvSpPr/>
          <p:nvPr/>
        </p:nvSpPr>
        <p:spPr>
          <a:xfrm>
            <a:off x="2507265" y="1012644"/>
            <a:ext cx="77778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cap="small" dirty="0">
                <a:solidFill>
                  <a:srgbClr val="CF1B8F"/>
                </a:solidFill>
                <a:latin typeface="Candara" panose="020E0502030303020204" pitchFamily="34" charset="0"/>
              </a:rPr>
              <a:t>Why to have </a:t>
            </a:r>
            <a:r>
              <a:rPr lang="pl-PL" sz="3200" b="1" cap="small" dirty="0">
                <a:solidFill>
                  <a:srgbClr val="CF1B8F"/>
                </a:solidFill>
                <a:latin typeface="Candara" panose="020E0502030303020204" pitchFamily="34" charset="0"/>
              </a:rPr>
              <a:t>such </a:t>
            </a:r>
            <a:r>
              <a:rPr lang="en-US" sz="3200" b="1" cap="small" dirty="0">
                <a:solidFill>
                  <a:srgbClr val="CF1B8F"/>
                </a:solidFill>
                <a:latin typeface="Candara" panose="020E0502030303020204" pitchFamily="34" charset="0"/>
              </a:rPr>
              <a:t>products in the</a:t>
            </a:r>
            <a:r>
              <a:rPr lang="pl-PL" sz="3200" b="1" cap="small" dirty="0">
                <a:solidFill>
                  <a:srgbClr val="CF1B8F"/>
                </a:solidFill>
                <a:latin typeface="Candara" panose="020E0502030303020204" pitchFamily="34" charset="0"/>
              </a:rPr>
              <a:t> </a:t>
            </a:r>
            <a:r>
              <a:rPr lang="en-US" sz="3200" b="1" cap="small" dirty="0">
                <a:solidFill>
                  <a:srgbClr val="CF1B8F"/>
                </a:solidFill>
                <a:latin typeface="Candara" panose="020E0502030303020204" pitchFamily="34" charset="0"/>
              </a:rPr>
              <a:t>portfolio?</a:t>
            </a:r>
            <a:endParaRPr lang="pl-PL" sz="3200" b="1" cap="small" dirty="0">
              <a:solidFill>
                <a:srgbClr val="CF1B8F"/>
              </a:solidFill>
              <a:latin typeface="Candara" panose="020E0502030303020204" pitchFamily="34" charset="0"/>
            </a:endParaRPr>
          </a:p>
        </p:txBody>
      </p:sp>
      <p:pic>
        <p:nvPicPr>
          <p:cNvPr id="6" name="Obraz 6">
            <a:extLst>
              <a:ext uri="{FF2B5EF4-FFF2-40B4-BE49-F238E27FC236}">
                <a16:creationId xmlns:a16="http://schemas.microsoft.com/office/drawing/2014/main" id="{032BCB4F-1789-4874-B01B-3A34E9B289D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-39756"/>
            <a:ext cx="2009039" cy="1215735"/>
          </a:xfrm>
          <a:prstGeom prst="rect">
            <a:avLst/>
          </a:prstGeom>
        </p:spPr>
      </p:pic>
      <p:pic>
        <p:nvPicPr>
          <p:cNvPr id="7" name="Obraz 4">
            <a:extLst>
              <a:ext uri="{FF2B5EF4-FFF2-40B4-BE49-F238E27FC236}">
                <a16:creationId xmlns:a16="http://schemas.microsoft.com/office/drawing/2014/main" id="{E7997F09-DA31-4FE6-B5A4-0979F3D1256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6026" y="65881"/>
            <a:ext cx="1739680" cy="1248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37650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ZMS new template">
  <a:themeElements>
    <a:clrScheme name="Wykusz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Wykusz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ykusz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zablon.pptx" id="{C77D34A9-D2E0-4A2A-96C3-4E600AAD031F}" vid="{43200480-9A6D-4D52-823E-7BBB28EE146E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19069</TotalTime>
  <Words>518</Words>
  <Application>Microsoft Office PowerPoint</Application>
  <PresentationFormat>Widescreen</PresentationFormat>
  <Paragraphs>92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21" baseType="lpstr">
      <vt:lpstr>Arial</vt:lpstr>
      <vt:lpstr>Calibri</vt:lpstr>
      <vt:lpstr>Calibri  </vt:lpstr>
      <vt:lpstr>Calibri Light</vt:lpstr>
      <vt:lpstr>Candara</vt:lpstr>
      <vt:lpstr>Century Schoolbook</vt:lpstr>
      <vt:lpstr>Verdana</vt:lpstr>
      <vt:lpstr>Wingdings</vt:lpstr>
      <vt:lpstr>Wingdings 2</vt:lpstr>
      <vt:lpstr>Custom Design</vt:lpstr>
      <vt:lpstr>BZMS new 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FEATURES: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Seni Soft – The New Wide Offer</dc:title>
  <dc:creator>Bella India</dc:creator>
  <cp:lastModifiedBy>Ania Kurakina</cp:lastModifiedBy>
  <cp:revision>332</cp:revision>
  <dcterms:created xsi:type="dcterms:W3CDTF">2017-04-26T10:06:47Z</dcterms:created>
  <dcterms:modified xsi:type="dcterms:W3CDTF">2018-06-25T09:28:06Z</dcterms:modified>
</cp:coreProperties>
</file>